
<file path=[Content_Types].xml><?xml version="1.0" encoding="utf-8"?>
<Types xmlns="http://schemas.openxmlformats.org/package/2006/content-types">
  <Default ContentType="application/x-fontdata" Extension="fntdata"/>
  <Default ContentType="image/jpeg" Extension="jpeg"/>
  <Default ContentType="image/png" Extension="png"/>
  <Default ContentType="application/vnd.openxmlformats-package.relationships+xml" Extension="rels"/>
  <Default ContentType="image/svg+xml" Extension="svg"/>
  <Default ContentType="application/xml" Extension="xml"/>
  <Override ContentType="application/vnd.openxmlformats-officedocument.extended-properties+xml" PartName="/docProps/app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1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4.xml"/>
  <Override ContentType="application/vnd.openxmlformats-officedocument.presentationml.slide+xml" PartName="/ppt/slides/slide5.xml"/>
  <Override ContentType="application/vnd.openxmlformats-officedocument.presentationml.slide+xml" PartName="/ppt/slides/slide6.xml"/>
  <Override ContentType="application/vnd.openxmlformats-officedocument.presentationml.slide+xml" PartName="/ppt/slides/slide7.xml"/>
  <Override ContentType="application/vnd.openxmlformats-officedocument.presentationml.slide+xml" PartName="/ppt/slides/slide8.xml"/>
  <Override ContentType="application/vnd.openxmlformats-officedocument.presentationml.slide+xml" PartName="/ppt/slides/slide9.xml"/>
  <Override ContentType="application/vnd.openxmlformats-officedocument.presentationml.tableStyles+xml" PartName="/ppt/tableStyles.xml"/>
  <Override ContentType="application/vnd.openxmlformats-officedocument.theme+xml" PartName="/ppt/theme/theme1.xml"/>
  <Override ContentType="application/vnd.openxmlformats-officedocument.presentationml.viewProps+xml" PartName="/ppt/viewProps.xml"/>
</Types>
</file>

<file path=_rels/.rels><?xml version="1.0" encoding="UTF-8" standalone="no"?><Relationships xmlns="http://schemas.openxmlformats.org/package/2006/relationships"><Relationship Id="rId1" Target="ppt/presentation.xml" Type="http://schemas.openxmlformats.org/officeDocument/2006/relationships/officeDocument"/><Relationship Id="rId2" Target="docProps/thumbnail.jpeg" Type="http://schemas.openxmlformats.org/package/2006/relationships/metadata/thumbnail"/><Relationship Id="rId3" Target="docProps/core.xml" Type="http://schemas.openxmlformats.org/package/2006/relationships/metadata/core-properties"/><Relationship Id="rId4" Target="docProps/app.xml" Type="http://schemas.openxmlformats.org/officeDocument/2006/relationships/extended-properties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embedTrueTypeFonts="true">
  <p:sldMasterIdLst>
    <p:sldMasterId id="2147483648" r:id="rId1"/>
  </p:sldMasterIdLst>
  <p:sldIdLst>
    <p:sldId id="256" r:id="rId15"/>
    <p:sldId id="257" r:id="rId16"/>
    <p:sldId id="258" r:id="rId17"/>
    <p:sldId id="259" r:id="rId18"/>
    <p:sldId id="260" r:id="rId19"/>
    <p:sldId id="261" r:id="rId20"/>
    <p:sldId id="262" r:id="rId21"/>
    <p:sldId id="263" r:id="rId22"/>
    <p:sldId id="264" r:id="rId23"/>
  </p:sldIdLst>
  <p:sldSz cx="18288000" cy="10287000"/>
  <p:notesSz cx="6858000" cy="9144000"/>
  <p:embeddedFontLst>
    <p:embeddedFont>
      <p:font typeface="Arimo" charset="1" panose="020B0604020202020204"/>
      <p:regular r:id="rId6"/>
    </p:embeddedFont>
    <p:embeddedFont>
      <p:font typeface="Arimo Bold" charset="1" panose="020B0704020202020204"/>
      <p:regular r:id="rId7"/>
    </p:embeddedFont>
    <p:embeddedFont>
      <p:font typeface="Arimo Italics" charset="1" panose="020B0604020202090204"/>
      <p:regular r:id="rId8"/>
    </p:embeddedFont>
    <p:embeddedFont>
      <p:font typeface="Arimo Bold Italics" charset="1" panose="020B0704020202090204"/>
      <p:regular r:id="rId9"/>
    </p:embeddedFont>
    <p:embeddedFont>
      <p:font typeface="Intro Rust" charset="1" panose="00000500000000000000"/>
      <p:regular r:id="rId10"/>
    </p:embeddedFont>
    <p:embeddedFont>
      <p:font typeface="Quicksand" charset="1" panose="00000500000000000000"/>
      <p:regular r:id="rId11"/>
    </p:embeddedFont>
    <p:embeddedFont>
      <p:font typeface="Quicksand Bold" charset="1" panose="00000800000000000000"/>
      <p:regular r:id="rId12"/>
    </p:embeddedFont>
    <p:embeddedFont>
      <p:font typeface="Quicksand Light" charset="1" panose="00000400000000000000"/>
      <p:regular r:id="rId13"/>
    </p:embeddedFont>
    <p:embeddedFont>
      <p:font typeface="Quicksand Medium" charset="1" panose="00000600000000000000"/>
      <p:regular r:id="rId14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 autoAdjust="0"/>
    <p:restoredTop sz="94622" autoAdjust="0"/>
  </p:normalViewPr>
  <p:slideViewPr>
    <p:cSldViewPr>
      <p:cViewPr varScale="1">
        <p:scale>
          <a:sx n="74" d="100"/>
          <a:sy n="74" d="100"/>
        </p:scale>
        <p:origin x="-1092" y="-9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no"?><Relationships xmlns="http://schemas.openxmlformats.org/package/2006/relationships"><Relationship Id="rId1" Target="slideMasters/slideMaster1.xml" Type="http://schemas.openxmlformats.org/officeDocument/2006/relationships/slideMaster"/><Relationship Id="rId10" Target="fonts/font10.fntdata" Type="http://schemas.openxmlformats.org/officeDocument/2006/relationships/font"/><Relationship Id="rId11" Target="fonts/font11.fntdata" Type="http://schemas.openxmlformats.org/officeDocument/2006/relationships/font"/><Relationship Id="rId12" Target="fonts/font12.fntdata" Type="http://schemas.openxmlformats.org/officeDocument/2006/relationships/font"/><Relationship Id="rId13" Target="fonts/font13.fntdata" Type="http://schemas.openxmlformats.org/officeDocument/2006/relationships/font"/><Relationship Id="rId14" Target="fonts/font14.fntdata" Type="http://schemas.openxmlformats.org/officeDocument/2006/relationships/font"/><Relationship Id="rId15" Target="slides/slide1.xml" Type="http://schemas.openxmlformats.org/officeDocument/2006/relationships/slide"/><Relationship Id="rId16" Target="slides/slide2.xml" Type="http://schemas.openxmlformats.org/officeDocument/2006/relationships/slide"/><Relationship Id="rId17" Target="slides/slide3.xml" Type="http://schemas.openxmlformats.org/officeDocument/2006/relationships/slide"/><Relationship Id="rId18" Target="slides/slide4.xml" Type="http://schemas.openxmlformats.org/officeDocument/2006/relationships/slide"/><Relationship Id="rId19" Target="slides/slide5.xml" Type="http://schemas.openxmlformats.org/officeDocument/2006/relationships/slide"/><Relationship Id="rId2" Target="presProps.xml" Type="http://schemas.openxmlformats.org/officeDocument/2006/relationships/presProps"/><Relationship Id="rId20" Target="slides/slide6.xml" Type="http://schemas.openxmlformats.org/officeDocument/2006/relationships/slide"/><Relationship Id="rId21" Target="slides/slide7.xml" Type="http://schemas.openxmlformats.org/officeDocument/2006/relationships/slide"/><Relationship Id="rId22" Target="slides/slide8.xml" Type="http://schemas.openxmlformats.org/officeDocument/2006/relationships/slide"/><Relationship Id="rId23" Target="slides/slide9.xml" Type="http://schemas.openxmlformats.org/officeDocument/2006/relationships/slide"/><Relationship Id="rId3" Target="viewProps.xml" Type="http://schemas.openxmlformats.org/officeDocument/2006/relationships/viewProps"/><Relationship Id="rId4" Target="theme/theme1.xml" Type="http://schemas.openxmlformats.org/officeDocument/2006/relationships/theme"/><Relationship Id="rId5" Target="tableStyles.xml" Type="http://schemas.openxmlformats.org/officeDocument/2006/relationships/tableStyles"/><Relationship Id="rId6" Target="fonts/font6.fntdata" Type="http://schemas.openxmlformats.org/officeDocument/2006/relationships/font"/><Relationship Id="rId7" Target="fonts/font7.fntdata" Type="http://schemas.openxmlformats.org/officeDocument/2006/relationships/font"/><Relationship Id="rId8" Target="fonts/font8.fntdata" Type="http://schemas.openxmlformats.org/officeDocument/2006/relationships/font"/><Relationship Id="rId9" Target="fonts/font9.fntdata" Type="http://schemas.openxmlformats.org/officeDocument/2006/relationships/font"/></Relationships>
</file>

<file path=ppt/slideLayouts/_rels/slideLayout1.xml.rels><?xml version="1.0" encoding="UTF-8" standalone="no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2.xml.rels><?xml version="1.0" encoding="UTF-8" standalone="no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3.xml.rels><?xml version="1.0" encoding="UTF-8" standalone="no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4.xml.rels><?xml version="1.0" encoding="UTF-8" standalone="no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5.xml.rels><?xml version="1.0" encoding="UTF-8" standalone="no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6.xml.rels><?xml version="1.0" encoding="UTF-8" standalone="no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7.xml.rels><?xml version="1.0" encoding="UTF-8" standalone="no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8.xml.rels><?xml version="1.0" encoding="UTF-8" standalone="no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9.xml.rels><?xml version="1.0" encoding="UTF-8" standalone="no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0.xml.rels><?xml version="1.0" encoding="UTF-8" standalone="no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1.xml.rels><?xml version="1.0" encoding="UTF-8" standalone="no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no"?><Relationships xmlns="http://schemas.openxmlformats.org/package/2006/relationships"><Relationship Id="rId1" Target="../slideLayouts/slideLayout1.xml" Type="http://schemas.openxmlformats.org/officeDocument/2006/relationships/slideLayout"/><Relationship Id="rId10" Target="../slideLayouts/slideLayout10.xml" Type="http://schemas.openxmlformats.org/officeDocument/2006/relationships/slideLayout"/><Relationship Id="rId11" Target="../slideLayouts/slideLayout11.xml" Type="http://schemas.openxmlformats.org/officeDocument/2006/relationships/slideLayout"/><Relationship Id="rId12" Target="../theme/theme1.xml" Type="http://schemas.openxmlformats.org/officeDocument/2006/relationships/theme"/><Relationship Id="rId2" Target="../slideLayouts/slideLayout2.xml" Type="http://schemas.openxmlformats.org/officeDocument/2006/relationships/slideLayout"/><Relationship Id="rId3" Target="../slideLayouts/slideLayout3.xml" Type="http://schemas.openxmlformats.org/officeDocument/2006/relationships/slideLayout"/><Relationship Id="rId4" Target="../slideLayouts/slideLayout4.xml" Type="http://schemas.openxmlformats.org/officeDocument/2006/relationships/slideLayout"/><Relationship Id="rId5" Target="../slideLayouts/slideLayout5.xml" Type="http://schemas.openxmlformats.org/officeDocument/2006/relationships/slideLayout"/><Relationship Id="rId6" Target="../slideLayouts/slideLayout6.xml" Type="http://schemas.openxmlformats.org/officeDocument/2006/relationships/slideLayout"/><Relationship Id="rId7" Target="../slideLayouts/slideLayout7.xml" Type="http://schemas.openxmlformats.org/officeDocument/2006/relationships/slideLayout"/><Relationship Id="rId8" Target="../slideLayouts/slideLayout8.xml" Type="http://schemas.openxmlformats.org/officeDocument/2006/relationships/slideLayout"/><Relationship Id="rId9" Target="../slideLayouts/slideLayout9.xml" Type="http://schemas.openxmlformats.org/officeDocument/2006/relationships/slideLayout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no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9.png" Type="http://schemas.openxmlformats.org/officeDocument/2006/relationships/image"/><Relationship Id="rId11" Target="../media/image10.svg" Type="http://schemas.openxmlformats.org/officeDocument/2006/relationships/image"/><Relationship Id="rId12" Target="../media/image11.png" Type="http://schemas.openxmlformats.org/officeDocument/2006/relationships/image"/><Relationship Id="rId13" Target="../media/image12.svg" Type="http://schemas.openxmlformats.org/officeDocument/2006/relationships/image"/><Relationship Id="rId14" Target="../media/image13.png" Type="http://schemas.openxmlformats.org/officeDocument/2006/relationships/image"/><Relationship Id="rId15" Target="../media/image14.svg" Type="http://schemas.openxmlformats.org/officeDocument/2006/relationships/image"/><Relationship Id="rId16" Target="../media/image15.png" Type="http://schemas.openxmlformats.org/officeDocument/2006/relationships/image"/><Relationship Id="rId2" Target="../media/image1.png" Type="http://schemas.openxmlformats.org/officeDocument/2006/relationships/image"/><Relationship Id="rId3" Target="../media/image2.svg" Type="http://schemas.openxmlformats.org/officeDocument/2006/relationships/image"/><Relationship Id="rId4" Target="../media/image3.png" Type="http://schemas.openxmlformats.org/officeDocument/2006/relationships/image"/><Relationship Id="rId5" Target="../media/image4.svg" Type="http://schemas.openxmlformats.org/officeDocument/2006/relationships/image"/><Relationship Id="rId6" Target="../media/image5.png" Type="http://schemas.openxmlformats.org/officeDocument/2006/relationships/image"/><Relationship Id="rId7" Target="../media/image6.svg" Type="http://schemas.openxmlformats.org/officeDocument/2006/relationships/image"/><Relationship Id="rId8" Target="../media/image7.png" Type="http://schemas.openxmlformats.org/officeDocument/2006/relationships/image"/><Relationship Id="rId9" Target="../media/image8.svg" Type="http://schemas.openxmlformats.org/officeDocument/2006/relationships/image"/></Relationships>
</file>

<file path=ppt/slides/_rels/slide2.xml.rels><?xml version="1.0" encoding="UTF-8" standalone="no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24.png" Type="http://schemas.openxmlformats.org/officeDocument/2006/relationships/image"/><Relationship Id="rId11" Target="../media/image25.svg" Type="http://schemas.openxmlformats.org/officeDocument/2006/relationships/image"/><Relationship Id="rId12" Target="../media/image26.png" Type="http://schemas.openxmlformats.org/officeDocument/2006/relationships/image"/><Relationship Id="rId13" Target="../media/image27.svg" Type="http://schemas.openxmlformats.org/officeDocument/2006/relationships/image"/><Relationship Id="rId14" Target="../media/image15.png" Type="http://schemas.openxmlformats.org/officeDocument/2006/relationships/image"/><Relationship Id="rId2" Target="../media/image16.png" Type="http://schemas.openxmlformats.org/officeDocument/2006/relationships/image"/><Relationship Id="rId3" Target="../media/image17.svg" Type="http://schemas.openxmlformats.org/officeDocument/2006/relationships/image"/><Relationship Id="rId4" Target="../media/image18.png" Type="http://schemas.openxmlformats.org/officeDocument/2006/relationships/image"/><Relationship Id="rId5" Target="../media/image19.svg" Type="http://schemas.openxmlformats.org/officeDocument/2006/relationships/image"/><Relationship Id="rId6" Target="../media/image20.png" Type="http://schemas.openxmlformats.org/officeDocument/2006/relationships/image"/><Relationship Id="rId7" Target="../media/image21.svg" Type="http://schemas.openxmlformats.org/officeDocument/2006/relationships/image"/><Relationship Id="rId8" Target="../media/image22.png" Type="http://schemas.openxmlformats.org/officeDocument/2006/relationships/image"/><Relationship Id="rId9" Target="../media/image23.svg" Type="http://schemas.openxmlformats.org/officeDocument/2006/relationships/image"/></Relationships>
</file>

<file path=ppt/slides/_rels/slide3.xml.rels><?xml version="1.0" encoding="UTF-8" standalone="no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34.png" Type="http://schemas.openxmlformats.org/officeDocument/2006/relationships/image"/><Relationship Id="rId11" Target="../media/image35.svg" Type="http://schemas.openxmlformats.org/officeDocument/2006/relationships/image"/><Relationship Id="rId12" Target="../media/image36.png" Type="http://schemas.openxmlformats.org/officeDocument/2006/relationships/image"/><Relationship Id="rId13" Target="../media/image37.svg" Type="http://schemas.openxmlformats.org/officeDocument/2006/relationships/image"/><Relationship Id="rId14" Target="../media/image38.png" Type="http://schemas.openxmlformats.org/officeDocument/2006/relationships/image"/><Relationship Id="rId15" Target="../media/image39.svg" Type="http://schemas.openxmlformats.org/officeDocument/2006/relationships/image"/><Relationship Id="rId16" Target="../media/image26.png" Type="http://schemas.openxmlformats.org/officeDocument/2006/relationships/image"/><Relationship Id="rId17" Target="../media/image27.svg" Type="http://schemas.openxmlformats.org/officeDocument/2006/relationships/image"/><Relationship Id="rId18" Target="../media/image40.png" Type="http://schemas.openxmlformats.org/officeDocument/2006/relationships/image"/><Relationship Id="rId19" Target="../media/image41.svg" Type="http://schemas.openxmlformats.org/officeDocument/2006/relationships/image"/><Relationship Id="rId2" Target="../media/image28.png" Type="http://schemas.openxmlformats.org/officeDocument/2006/relationships/image"/><Relationship Id="rId20" Target="../media/image42.png" Type="http://schemas.openxmlformats.org/officeDocument/2006/relationships/image"/><Relationship Id="rId21" Target="../media/image43.svg" Type="http://schemas.openxmlformats.org/officeDocument/2006/relationships/image"/><Relationship Id="rId22" Target="../media/image15.png" Type="http://schemas.openxmlformats.org/officeDocument/2006/relationships/image"/><Relationship Id="rId23" Target="../media/image44.png" Type="http://schemas.openxmlformats.org/officeDocument/2006/relationships/image"/><Relationship Id="rId24" Target="../media/image45.svg" Type="http://schemas.openxmlformats.org/officeDocument/2006/relationships/image"/><Relationship Id="rId3" Target="../media/image29.svg" Type="http://schemas.openxmlformats.org/officeDocument/2006/relationships/image"/><Relationship Id="rId4" Target="../media/image16.png" Type="http://schemas.openxmlformats.org/officeDocument/2006/relationships/image"/><Relationship Id="rId5" Target="../media/image17.svg" Type="http://schemas.openxmlformats.org/officeDocument/2006/relationships/image"/><Relationship Id="rId6" Target="../media/image30.png" Type="http://schemas.openxmlformats.org/officeDocument/2006/relationships/image"/><Relationship Id="rId7" Target="../media/image31.svg" Type="http://schemas.openxmlformats.org/officeDocument/2006/relationships/image"/><Relationship Id="rId8" Target="../media/image32.png" Type="http://schemas.openxmlformats.org/officeDocument/2006/relationships/image"/><Relationship Id="rId9" Target="../media/image33.svg" Type="http://schemas.openxmlformats.org/officeDocument/2006/relationships/image"/></Relationships>
</file>

<file path=ppt/slides/_rels/slide4.xml.rels><?xml version="1.0" encoding="UTF-8" standalone="no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15.png" Type="http://schemas.openxmlformats.org/officeDocument/2006/relationships/image"/><Relationship Id="rId2" Target="../media/image40.png" Type="http://schemas.openxmlformats.org/officeDocument/2006/relationships/image"/><Relationship Id="rId3" Target="../media/image41.svg" Type="http://schemas.openxmlformats.org/officeDocument/2006/relationships/image"/><Relationship Id="rId4" Target="../media/image46.png" Type="http://schemas.openxmlformats.org/officeDocument/2006/relationships/image"/><Relationship Id="rId5" Target="../media/image47.svg" Type="http://schemas.openxmlformats.org/officeDocument/2006/relationships/image"/><Relationship Id="rId6" Target="../media/image48.png" Type="http://schemas.openxmlformats.org/officeDocument/2006/relationships/image"/><Relationship Id="rId7" Target="../media/image49.svg" Type="http://schemas.openxmlformats.org/officeDocument/2006/relationships/image"/><Relationship Id="rId8" Target="../media/image38.png" Type="http://schemas.openxmlformats.org/officeDocument/2006/relationships/image"/><Relationship Id="rId9" Target="../media/image39.svg" Type="http://schemas.openxmlformats.org/officeDocument/2006/relationships/image"/></Relationships>
</file>

<file path=ppt/slides/_rels/slide5.xml.rels><?xml version="1.0" encoding="UTF-8" standalone="no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34.png" Type="http://schemas.openxmlformats.org/officeDocument/2006/relationships/image"/><Relationship Id="rId11" Target="../media/image35.svg" Type="http://schemas.openxmlformats.org/officeDocument/2006/relationships/image"/><Relationship Id="rId12" Target="../media/image36.png" Type="http://schemas.openxmlformats.org/officeDocument/2006/relationships/image"/><Relationship Id="rId13" Target="../media/image37.svg" Type="http://schemas.openxmlformats.org/officeDocument/2006/relationships/image"/><Relationship Id="rId14" Target="../media/image38.png" Type="http://schemas.openxmlformats.org/officeDocument/2006/relationships/image"/><Relationship Id="rId15" Target="../media/image39.svg" Type="http://schemas.openxmlformats.org/officeDocument/2006/relationships/image"/><Relationship Id="rId16" Target="../media/image26.png" Type="http://schemas.openxmlformats.org/officeDocument/2006/relationships/image"/><Relationship Id="rId17" Target="../media/image27.svg" Type="http://schemas.openxmlformats.org/officeDocument/2006/relationships/image"/><Relationship Id="rId18" Target="../media/image40.png" Type="http://schemas.openxmlformats.org/officeDocument/2006/relationships/image"/><Relationship Id="rId19" Target="../media/image41.svg" Type="http://schemas.openxmlformats.org/officeDocument/2006/relationships/image"/><Relationship Id="rId2" Target="../media/image28.png" Type="http://schemas.openxmlformats.org/officeDocument/2006/relationships/image"/><Relationship Id="rId20" Target="../media/image42.png" Type="http://schemas.openxmlformats.org/officeDocument/2006/relationships/image"/><Relationship Id="rId21" Target="../media/image43.svg" Type="http://schemas.openxmlformats.org/officeDocument/2006/relationships/image"/><Relationship Id="rId22" Target="../media/image15.png" Type="http://schemas.openxmlformats.org/officeDocument/2006/relationships/image"/><Relationship Id="rId23" Target="../media/image44.png" Type="http://schemas.openxmlformats.org/officeDocument/2006/relationships/image"/><Relationship Id="rId24" Target="../media/image45.svg" Type="http://schemas.openxmlformats.org/officeDocument/2006/relationships/image"/><Relationship Id="rId3" Target="../media/image29.svg" Type="http://schemas.openxmlformats.org/officeDocument/2006/relationships/image"/><Relationship Id="rId4" Target="../media/image16.png" Type="http://schemas.openxmlformats.org/officeDocument/2006/relationships/image"/><Relationship Id="rId5" Target="../media/image17.svg" Type="http://schemas.openxmlformats.org/officeDocument/2006/relationships/image"/><Relationship Id="rId6" Target="../media/image30.png" Type="http://schemas.openxmlformats.org/officeDocument/2006/relationships/image"/><Relationship Id="rId7" Target="../media/image31.svg" Type="http://schemas.openxmlformats.org/officeDocument/2006/relationships/image"/><Relationship Id="rId8" Target="../media/image32.png" Type="http://schemas.openxmlformats.org/officeDocument/2006/relationships/image"/><Relationship Id="rId9" Target="../media/image33.svg" Type="http://schemas.openxmlformats.org/officeDocument/2006/relationships/image"/></Relationships>
</file>

<file path=ppt/slides/_rels/slide6.xml.rels><?xml version="1.0" encoding="UTF-8" standalone="no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50.png" Type="http://schemas.openxmlformats.org/officeDocument/2006/relationships/image"/><Relationship Id="rId3" Target="../media/image51.svg" Type="http://schemas.openxmlformats.org/officeDocument/2006/relationships/image"/><Relationship Id="rId4" Target="../media/image52.png" Type="http://schemas.openxmlformats.org/officeDocument/2006/relationships/image"/><Relationship Id="rId5" Target="../media/image53.svg" Type="http://schemas.openxmlformats.org/officeDocument/2006/relationships/image"/><Relationship Id="rId6" Target="../media/image54.png" Type="http://schemas.openxmlformats.org/officeDocument/2006/relationships/image"/><Relationship Id="rId7" Target="../media/image55.svg" Type="http://schemas.openxmlformats.org/officeDocument/2006/relationships/image"/><Relationship Id="rId8" Target="../media/image15.png" Type="http://schemas.openxmlformats.org/officeDocument/2006/relationships/image"/></Relationships>
</file>

<file path=ppt/slides/_rels/slide7.xml.rels><?xml version="1.0" encoding="UTF-8" standalone="no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34.png" Type="http://schemas.openxmlformats.org/officeDocument/2006/relationships/image"/><Relationship Id="rId11" Target="../media/image35.svg" Type="http://schemas.openxmlformats.org/officeDocument/2006/relationships/image"/><Relationship Id="rId12" Target="../media/image36.png" Type="http://schemas.openxmlformats.org/officeDocument/2006/relationships/image"/><Relationship Id="rId13" Target="../media/image37.svg" Type="http://schemas.openxmlformats.org/officeDocument/2006/relationships/image"/><Relationship Id="rId14" Target="../media/image38.png" Type="http://schemas.openxmlformats.org/officeDocument/2006/relationships/image"/><Relationship Id="rId15" Target="../media/image39.svg" Type="http://schemas.openxmlformats.org/officeDocument/2006/relationships/image"/><Relationship Id="rId16" Target="../media/image26.png" Type="http://schemas.openxmlformats.org/officeDocument/2006/relationships/image"/><Relationship Id="rId17" Target="../media/image27.svg" Type="http://schemas.openxmlformats.org/officeDocument/2006/relationships/image"/><Relationship Id="rId18" Target="../media/image40.png" Type="http://schemas.openxmlformats.org/officeDocument/2006/relationships/image"/><Relationship Id="rId19" Target="../media/image41.svg" Type="http://schemas.openxmlformats.org/officeDocument/2006/relationships/image"/><Relationship Id="rId2" Target="../media/image28.png" Type="http://schemas.openxmlformats.org/officeDocument/2006/relationships/image"/><Relationship Id="rId20" Target="../media/image42.png" Type="http://schemas.openxmlformats.org/officeDocument/2006/relationships/image"/><Relationship Id="rId21" Target="../media/image43.svg" Type="http://schemas.openxmlformats.org/officeDocument/2006/relationships/image"/><Relationship Id="rId22" Target="../media/image15.png" Type="http://schemas.openxmlformats.org/officeDocument/2006/relationships/image"/><Relationship Id="rId23" Target="../media/image44.png" Type="http://schemas.openxmlformats.org/officeDocument/2006/relationships/image"/><Relationship Id="rId24" Target="../media/image45.svg" Type="http://schemas.openxmlformats.org/officeDocument/2006/relationships/image"/><Relationship Id="rId3" Target="../media/image29.svg" Type="http://schemas.openxmlformats.org/officeDocument/2006/relationships/image"/><Relationship Id="rId4" Target="../media/image16.png" Type="http://schemas.openxmlformats.org/officeDocument/2006/relationships/image"/><Relationship Id="rId5" Target="../media/image17.svg" Type="http://schemas.openxmlformats.org/officeDocument/2006/relationships/image"/><Relationship Id="rId6" Target="../media/image30.png" Type="http://schemas.openxmlformats.org/officeDocument/2006/relationships/image"/><Relationship Id="rId7" Target="../media/image31.svg" Type="http://schemas.openxmlformats.org/officeDocument/2006/relationships/image"/><Relationship Id="rId8" Target="../media/image32.png" Type="http://schemas.openxmlformats.org/officeDocument/2006/relationships/image"/><Relationship Id="rId9" Target="../media/image33.svg" Type="http://schemas.openxmlformats.org/officeDocument/2006/relationships/image"/></Relationships>
</file>

<file path=ppt/slides/_rels/slide8.xml.rels><?xml version="1.0" encoding="UTF-8" standalone="no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38.png" Type="http://schemas.openxmlformats.org/officeDocument/2006/relationships/image"/><Relationship Id="rId11" Target="../media/image39.svg" Type="http://schemas.openxmlformats.org/officeDocument/2006/relationships/image"/><Relationship Id="rId12" Target="../media/image15.png" Type="http://schemas.openxmlformats.org/officeDocument/2006/relationships/image"/><Relationship Id="rId2" Target="../media/image56.png" Type="http://schemas.openxmlformats.org/officeDocument/2006/relationships/image"/><Relationship Id="rId3" Target="../media/image57.svg" Type="http://schemas.openxmlformats.org/officeDocument/2006/relationships/image"/><Relationship Id="rId4" Target="../media/image58.png" Type="http://schemas.openxmlformats.org/officeDocument/2006/relationships/image"/><Relationship Id="rId5" Target="../media/image59.svg" Type="http://schemas.openxmlformats.org/officeDocument/2006/relationships/image"/><Relationship Id="rId6" Target="../media/image16.png" Type="http://schemas.openxmlformats.org/officeDocument/2006/relationships/image"/><Relationship Id="rId7" Target="../media/image17.svg" Type="http://schemas.openxmlformats.org/officeDocument/2006/relationships/image"/><Relationship Id="rId8" Target="../media/image40.png" Type="http://schemas.openxmlformats.org/officeDocument/2006/relationships/image"/><Relationship Id="rId9" Target="../media/image41.svg" Type="http://schemas.openxmlformats.org/officeDocument/2006/relationships/image"/></Relationships>
</file>

<file path=ppt/slides/_rels/slide9.xml.rels><?xml version="1.0" encoding="UTF-8" standalone="no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66.png" Type="http://schemas.openxmlformats.org/officeDocument/2006/relationships/image"/><Relationship Id="rId11" Target="../media/image67.svg" Type="http://schemas.openxmlformats.org/officeDocument/2006/relationships/image"/><Relationship Id="rId12" Target="../media/image15.png" Type="http://schemas.openxmlformats.org/officeDocument/2006/relationships/image"/><Relationship Id="rId2" Target="../media/image60.png" Type="http://schemas.openxmlformats.org/officeDocument/2006/relationships/image"/><Relationship Id="rId3" Target="../media/image61.svg" Type="http://schemas.openxmlformats.org/officeDocument/2006/relationships/image"/><Relationship Id="rId4" Target="../media/image16.png" Type="http://schemas.openxmlformats.org/officeDocument/2006/relationships/image"/><Relationship Id="rId5" Target="../media/image17.svg" Type="http://schemas.openxmlformats.org/officeDocument/2006/relationships/image"/><Relationship Id="rId6" Target="../media/image62.png" Type="http://schemas.openxmlformats.org/officeDocument/2006/relationships/image"/><Relationship Id="rId7" Target="../media/image63.svg" Type="http://schemas.openxmlformats.org/officeDocument/2006/relationships/image"/><Relationship Id="rId8" Target="../media/image64.png" Type="http://schemas.openxmlformats.org/officeDocument/2006/relationships/image"/><Relationship Id="rId9" Target="../media/image65.svg" Type="http://schemas.openxmlformats.org/officeDocument/2006/relationships/image"/></Relationships>
</file>

<file path=ppt/slides/slide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E22A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1794191" y="6698423"/>
            <a:ext cx="14699618" cy="1219900"/>
            <a:chOff x="0" y="0"/>
            <a:chExt cx="30207877" cy="2506908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30207877" cy="2506908"/>
            </a:xfrm>
            <a:custGeom>
              <a:avLst/>
              <a:gdLst/>
              <a:ahLst/>
              <a:cxnLst/>
              <a:rect r="r" b="b" t="t" l="l"/>
              <a:pathLst>
                <a:path h="2506908" w="30207877">
                  <a:moveTo>
                    <a:pt x="30207877" y="1253454"/>
                  </a:moveTo>
                  <a:cubicBezTo>
                    <a:pt x="30207877" y="2078410"/>
                    <a:pt x="29779506" y="2506908"/>
                    <a:pt x="29250931" y="2506908"/>
                  </a:cubicBezTo>
                  <a:lnTo>
                    <a:pt x="956945" y="2506908"/>
                  </a:lnTo>
                  <a:cubicBezTo>
                    <a:pt x="428371" y="2506908"/>
                    <a:pt x="0" y="2078410"/>
                    <a:pt x="0" y="1253454"/>
                  </a:cubicBezTo>
                  <a:cubicBezTo>
                    <a:pt x="0" y="428371"/>
                    <a:pt x="428371" y="0"/>
                    <a:pt x="956945" y="0"/>
                  </a:cubicBezTo>
                  <a:lnTo>
                    <a:pt x="29250931" y="0"/>
                  </a:lnTo>
                  <a:cubicBezTo>
                    <a:pt x="29779379" y="0"/>
                    <a:pt x="30207877" y="428371"/>
                    <a:pt x="30207877" y="1253454"/>
                  </a:cubicBezTo>
                  <a:close/>
                </a:path>
              </a:pathLst>
            </a:custGeom>
            <a:solidFill>
              <a:srgbClr val="FFC20F"/>
            </a:solidFill>
          </p:spPr>
        </p:sp>
      </p:grpSp>
      <p:sp>
        <p:nvSpPr>
          <p:cNvPr name="Freeform 4" id="4"/>
          <p:cNvSpPr/>
          <p:nvPr/>
        </p:nvSpPr>
        <p:spPr>
          <a:xfrm flipH="false" flipV="false" rot="0">
            <a:off x="6937435" y="-796497"/>
            <a:ext cx="4413130" cy="3745644"/>
          </a:xfrm>
          <a:custGeom>
            <a:avLst/>
            <a:gdLst/>
            <a:ahLst/>
            <a:cxnLst/>
            <a:rect r="r" b="b" t="t" l="l"/>
            <a:pathLst>
              <a:path h="3745644" w="4413130">
                <a:moveTo>
                  <a:pt x="0" y="0"/>
                </a:moveTo>
                <a:lnTo>
                  <a:pt x="4413130" y="0"/>
                </a:lnTo>
                <a:lnTo>
                  <a:pt x="4413130" y="3745644"/>
                </a:lnTo>
                <a:lnTo>
                  <a:pt x="0" y="3745644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5" id="5"/>
          <p:cNvSpPr/>
          <p:nvPr/>
        </p:nvSpPr>
        <p:spPr>
          <a:xfrm flipH="false" flipV="false" rot="0">
            <a:off x="-623726" y="3467591"/>
            <a:ext cx="3562366" cy="6817925"/>
          </a:xfrm>
          <a:custGeom>
            <a:avLst/>
            <a:gdLst/>
            <a:ahLst/>
            <a:cxnLst/>
            <a:rect r="r" b="b" t="t" l="l"/>
            <a:pathLst>
              <a:path h="6817925" w="3562366">
                <a:moveTo>
                  <a:pt x="0" y="0"/>
                </a:moveTo>
                <a:lnTo>
                  <a:pt x="3562366" y="0"/>
                </a:lnTo>
                <a:lnTo>
                  <a:pt x="3562366" y="6817925"/>
                </a:lnTo>
                <a:lnTo>
                  <a:pt x="0" y="6817925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6" id="6"/>
          <p:cNvSpPr/>
          <p:nvPr/>
        </p:nvSpPr>
        <p:spPr>
          <a:xfrm flipH="false" flipV="false" rot="0">
            <a:off x="1478162" y="6336991"/>
            <a:ext cx="2149983" cy="4114800"/>
          </a:xfrm>
          <a:custGeom>
            <a:avLst/>
            <a:gdLst/>
            <a:ahLst/>
            <a:cxnLst/>
            <a:rect r="r" b="b" t="t" l="l"/>
            <a:pathLst>
              <a:path h="4114800" w="2149983">
                <a:moveTo>
                  <a:pt x="0" y="0"/>
                </a:moveTo>
                <a:lnTo>
                  <a:pt x="2149983" y="0"/>
                </a:lnTo>
                <a:lnTo>
                  <a:pt x="2149983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7" id="7"/>
          <p:cNvSpPr txBox="true"/>
          <p:nvPr/>
        </p:nvSpPr>
        <p:spPr>
          <a:xfrm rot="0">
            <a:off x="2938640" y="3357403"/>
            <a:ext cx="12686781" cy="296757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1614"/>
              </a:lnSpc>
            </a:pPr>
            <a:r>
              <a:rPr lang="en-US" sz="10463">
                <a:solidFill>
                  <a:srgbClr val="FFC20F"/>
                </a:solidFill>
                <a:latin typeface="Intro Rust"/>
              </a:rPr>
              <a:t>CHRISTM</a:t>
            </a:r>
            <a:r>
              <a:rPr lang="en-US" sz="10463">
                <a:solidFill>
                  <a:srgbClr val="FFC20F"/>
                </a:solidFill>
                <a:latin typeface="Intro Rust"/>
              </a:rPr>
              <a:t>AS </a:t>
            </a:r>
          </a:p>
          <a:p>
            <a:pPr algn="ctr">
              <a:lnSpc>
                <a:spcPts val="11614"/>
              </a:lnSpc>
            </a:pPr>
            <a:r>
              <a:rPr lang="en-US" sz="10463">
                <a:solidFill>
                  <a:srgbClr val="FFC20F"/>
                </a:solidFill>
                <a:latin typeface="Intro Rust"/>
              </a:rPr>
              <a:t> QUIZ</a:t>
            </a:r>
          </a:p>
        </p:txBody>
      </p:sp>
      <p:sp>
        <p:nvSpPr>
          <p:cNvPr name="TextBox 8" id="8"/>
          <p:cNvSpPr txBox="true"/>
          <p:nvPr/>
        </p:nvSpPr>
        <p:spPr>
          <a:xfrm rot="0">
            <a:off x="2938640" y="6938803"/>
            <a:ext cx="12298425" cy="62991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5180"/>
              </a:lnSpc>
            </a:pPr>
            <a:r>
              <a:rPr lang="en-US" sz="3700">
                <a:solidFill>
                  <a:srgbClr val="1E22AA"/>
                </a:solidFill>
                <a:latin typeface="Quicksand Medium"/>
              </a:rPr>
              <a:t>ANSWERS</a:t>
            </a:r>
          </a:p>
        </p:txBody>
      </p:sp>
      <p:sp>
        <p:nvSpPr>
          <p:cNvPr name="Freeform 9" id="9"/>
          <p:cNvSpPr/>
          <p:nvPr/>
        </p:nvSpPr>
        <p:spPr>
          <a:xfrm flipH="false" flipV="false" rot="0">
            <a:off x="15449542" y="3469075"/>
            <a:ext cx="3562366" cy="6817925"/>
          </a:xfrm>
          <a:custGeom>
            <a:avLst/>
            <a:gdLst/>
            <a:ahLst/>
            <a:cxnLst/>
            <a:rect r="r" b="b" t="t" l="l"/>
            <a:pathLst>
              <a:path h="6817925" w="3562366">
                <a:moveTo>
                  <a:pt x="0" y="0"/>
                </a:moveTo>
                <a:lnTo>
                  <a:pt x="3562366" y="0"/>
                </a:lnTo>
                <a:lnTo>
                  <a:pt x="3562366" y="6817925"/>
                </a:lnTo>
                <a:lnTo>
                  <a:pt x="0" y="6817925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0" id="10"/>
          <p:cNvSpPr/>
          <p:nvPr/>
        </p:nvSpPr>
        <p:spPr>
          <a:xfrm flipH="false" flipV="false" rot="0">
            <a:off x="14716757" y="6336991"/>
            <a:ext cx="2149983" cy="4114800"/>
          </a:xfrm>
          <a:custGeom>
            <a:avLst/>
            <a:gdLst/>
            <a:ahLst/>
            <a:cxnLst/>
            <a:rect r="r" b="b" t="t" l="l"/>
            <a:pathLst>
              <a:path h="4114800" w="2149983">
                <a:moveTo>
                  <a:pt x="0" y="0"/>
                </a:moveTo>
                <a:lnTo>
                  <a:pt x="2149983" y="0"/>
                </a:lnTo>
                <a:lnTo>
                  <a:pt x="2149983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1" id="11"/>
          <p:cNvSpPr/>
          <p:nvPr/>
        </p:nvSpPr>
        <p:spPr>
          <a:xfrm flipH="false" flipV="false" rot="0">
            <a:off x="545353" y="2719425"/>
            <a:ext cx="1224208" cy="1172179"/>
          </a:xfrm>
          <a:custGeom>
            <a:avLst/>
            <a:gdLst/>
            <a:ahLst/>
            <a:cxnLst/>
            <a:rect r="r" b="b" t="t" l="l"/>
            <a:pathLst>
              <a:path h="1172179" w="1224208">
                <a:moveTo>
                  <a:pt x="0" y="0"/>
                </a:moveTo>
                <a:lnTo>
                  <a:pt x="1224208" y="0"/>
                </a:lnTo>
                <a:lnTo>
                  <a:pt x="1224208" y="1172180"/>
                </a:lnTo>
                <a:lnTo>
                  <a:pt x="0" y="1172180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2" id="12"/>
          <p:cNvSpPr/>
          <p:nvPr/>
        </p:nvSpPr>
        <p:spPr>
          <a:xfrm flipH="false" flipV="false" rot="0">
            <a:off x="16618621" y="2719425"/>
            <a:ext cx="1224208" cy="1172179"/>
          </a:xfrm>
          <a:custGeom>
            <a:avLst/>
            <a:gdLst/>
            <a:ahLst/>
            <a:cxnLst/>
            <a:rect r="r" b="b" t="t" l="l"/>
            <a:pathLst>
              <a:path h="1172179" w="1224208">
                <a:moveTo>
                  <a:pt x="0" y="0"/>
                </a:moveTo>
                <a:lnTo>
                  <a:pt x="1224208" y="0"/>
                </a:lnTo>
                <a:lnTo>
                  <a:pt x="1224208" y="1172180"/>
                </a:lnTo>
                <a:lnTo>
                  <a:pt x="0" y="1172180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3" id="13"/>
          <p:cNvSpPr/>
          <p:nvPr/>
        </p:nvSpPr>
        <p:spPr>
          <a:xfrm flipH="false" flipV="false" rot="0">
            <a:off x="11542445" y="394760"/>
            <a:ext cx="4617368" cy="3803209"/>
          </a:xfrm>
          <a:custGeom>
            <a:avLst/>
            <a:gdLst/>
            <a:ahLst/>
            <a:cxnLst/>
            <a:rect r="r" b="b" t="t" l="l"/>
            <a:pathLst>
              <a:path h="3803209" w="4617368">
                <a:moveTo>
                  <a:pt x="0" y="0"/>
                </a:moveTo>
                <a:lnTo>
                  <a:pt x="4617369" y="0"/>
                </a:lnTo>
                <a:lnTo>
                  <a:pt x="4617369" y="3803209"/>
                </a:lnTo>
                <a:lnTo>
                  <a:pt x="0" y="3803209"/>
                </a:lnTo>
                <a:lnTo>
                  <a:pt x="0" y="0"/>
                </a:lnTo>
                <a:close/>
              </a:path>
            </a:pathLst>
          </a:custGeom>
          <a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 l="-132676" t="0" r="0" b="-83359"/>
            </a:stretch>
          </a:blipFill>
        </p:spPr>
      </p:sp>
      <p:sp>
        <p:nvSpPr>
          <p:cNvPr name="Freeform 14" id="14"/>
          <p:cNvSpPr/>
          <p:nvPr/>
        </p:nvSpPr>
        <p:spPr>
          <a:xfrm flipH="true" flipV="false" rot="0">
            <a:off x="2127401" y="394760"/>
            <a:ext cx="4617368" cy="3803209"/>
          </a:xfrm>
          <a:custGeom>
            <a:avLst/>
            <a:gdLst/>
            <a:ahLst/>
            <a:cxnLst/>
            <a:rect r="r" b="b" t="t" l="l"/>
            <a:pathLst>
              <a:path h="3803209" w="4617368">
                <a:moveTo>
                  <a:pt x="4617368" y="0"/>
                </a:moveTo>
                <a:lnTo>
                  <a:pt x="0" y="0"/>
                </a:lnTo>
                <a:lnTo>
                  <a:pt x="0" y="3803209"/>
                </a:lnTo>
                <a:lnTo>
                  <a:pt x="4617368" y="3803209"/>
                </a:lnTo>
                <a:lnTo>
                  <a:pt x="4617368" y="0"/>
                </a:lnTo>
                <a:close/>
              </a:path>
            </a:pathLst>
          </a:custGeom>
          <a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 l="-132676" t="0" r="0" b="-83359"/>
            </a:stretch>
          </a:blipFill>
        </p:spPr>
      </p:sp>
      <p:sp>
        <p:nvSpPr>
          <p:cNvPr name="Freeform 15" id="15"/>
          <p:cNvSpPr/>
          <p:nvPr/>
        </p:nvSpPr>
        <p:spPr>
          <a:xfrm flipH="false" flipV="false" rot="0">
            <a:off x="719361" y="620176"/>
            <a:ext cx="1833792" cy="1308674"/>
          </a:xfrm>
          <a:custGeom>
            <a:avLst/>
            <a:gdLst/>
            <a:ahLst/>
            <a:cxnLst/>
            <a:rect r="r" b="b" t="t" l="l"/>
            <a:pathLst>
              <a:path h="1308674" w="1833792">
                <a:moveTo>
                  <a:pt x="0" y="0"/>
                </a:moveTo>
                <a:lnTo>
                  <a:pt x="1833792" y="0"/>
                </a:lnTo>
                <a:lnTo>
                  <a:pt x="1833792" y="1308674"/>
                </a:lnTo>
                <a:lnTo>
                  <a:pt x="0" y="1308674"/>
                </a:lnTo>
                <a:lnTo>
                  <a:pt x="0" y="0"/>
                </a:lnTo>
                <a:close/>
              </a:path>
            </a:pathLst>
          </a:custGeom>
          <a:blipFill>
            <a:blip r:embed="rId12">
              <a:extLst>
                <a:ext uri="{96DAC541-7B7A-43D3-8B79-37D633B846F1}">
                  <asvg:svgBlip xmlns:asvg="http://schemas.microsoft.com/office/drawing/2016/SVG/main" r:embed="rId13"/>
                </a:ext>
              </a:extLst>
            </a:blip>
            <a:stretch>
              <a:fillRect l="-54041" t="-480860" r="-268945" b="0"/>
            </a:stretch>
          </a:blipFill>
        </p:spPr>
      </p:sp>
      <p:sp>
        <p:nvSpPr>
          <p:cNvPr name="Freeform 16" id="16"/>
          <p:cNvSpPr/>
          <p:nvPr/>
        </p:nvSpPr>
        <p:spPr>
          <a:xfrm flipH="true" flipV="false" rot="0">
            <a:off x="15701725" y="595027"/>
            <a:ext cx="1833792" cy="1308674"/>
          </a:xfrm>
          <a:custGeom>
            <a:avLst/>
            <a:gdLst/>
            <a:ahLst/>
            <a:cxnLst/>
            <a:rect r="r" b="b" t="t" l="l"/>
            <a:pathLst>
              <a:path h="1308674" w="1833792">
                <a:moveTo>
                  <a:pt x="1833792" y="0"/>
                </a:moveTo>
                <a:lnTo>
                  <a:pt x="0" y="0"/>
                </a:lnTo>
                <a:lnTo>
                  <a:pt x="0" y="1308673"/>
                </a:lnTo>
                <a:lnTo>
                  <a:pt x="1833792" y="1308673"/>
                </a:lnTo>
                <a:lnTo>
                  <a:pt x="1833792" y="0"/>
                </a:lnTo>
                <a:close/>
              </a:path>
            </a:pathLst>
          </a:custGeom>
          <a:blipFill>
            <a:blip r:embed="rId12">
              <a:extLst>
                <a:ext uri="{96DAC541-7B7A-43D3-8B79-37D633B846F1}">
                  <asvg:svgBlip xmlns:asvg="http://schemas.microsoft.com/office/drawing/2016/SVG/main" r:embed="rId13"/>
                </a:ext>
              </a:extLst>
            </a:blip>
            <a:stretch>
              <a:fillRect l="-54041" t="-480860" r="-268945" b="0"/>
            </a:stretch>
          </a:blipFill>
        </p:spPr>
      </p:sp>
      <p:sp>
        <p:nvSpPr>
          <p:cNvPr name="Freeform 17" id="17"/>
          <p:cNvSpPr/>
          <p:nvPr/>
        </p:nvSpPr>
        <p:spPr>
          <a:xfrm flipH="false" flipV="false" rot="0">
            <a:off x="4540092" y="8222692"/>
            <a:ext cx="2761030" cy="1335982"/>
          </a:xfrm>
          <a:custGeom>
            <a:avLst/>
            <a:gdLst/>
            <a:ahLst/>
            <a:cxnLst/>
            <a:rect r="r" b="b" t="t" l="l"/>
            <a:pathLst>
              <a:path h="1335982" w="2761030">
                <a:moveTo>
                  <a:pt x="0" y="0"/>
                </a:moveTo>
                <a:lnTo>
                  <a:pt x="2761030" y="0"/>
                </a:lnTo>
                <a:lnTo>
                  <a:pt x="2761030" y="1335983"/>
                </a:lnTo>
                <a:lnTo>
                  <a:pt x="0" y="1335983"/>
                </a:lnTo>
                <a:lnTo>
                  <a:pt x="0" y="0"/>
                </a:lnTo>
                <a:close/>
              </a:path>
            </a:pathLst>
          </a:custGeom>
          <a:blipFill>
            <a:blip r:embed="rId14">
              <a:extLst>
                <a:ext uri="{96DAC541-7B7A-43D3-8B79-37D633B846F1}">
                  <asvg:svgBlip xmlns:asvg="http://schemas.microsoft.com/office/drawing/2016/SVG/main" r:embed="rId15"/>
                </a:ext>
              </a:extLst>
            </a:blip>
            <a:stretch>
              <a:fillRect l="-59" t="-44335" r="-164884" b="-53659"/>
            </a:stretch>
          </a:blipFill>
        </p:spPr>
      </p:sp>
      <p:sp>
        <p:nvSpPr>
          <p:cNvPr name="Freeform 18" id="18"/>
          <p:cNvSpPr/>
          <p:nvPr/>
        </p:nvSpPr>
        <p:spPr>
          <a:xfrm flipH="true" flipV="false" rot="0">
            <a:off x="10927691" y="8222692"/>
            <a:ext cx="2761030" cy="1335982"/>
          </a:xfrm>
          <a:custGeom>
            <a:avLst/>
            <a:gdLst/>
            <a:ahLst/>
            <a:cxnLst/>
            <a:rect r="r" b="b" t="t" l="l"/>
            <a:pathLst>
              <a:path h="1335982" w="2761030">
                <a:moveTo>
                  <a:pt x="2761030" y="0"/>
                </a:moveTo>
                <a:lnTo>
                  <a:pt x="0" y="0"/>
                </a:lnTo>
                <a:lnTo>
                  <a:pt x="0" y="1335983"/>
                </a:lnTo>
                <a:lnTo>
                  <a:pt x="2761030" y="1335983"/>
                </a:lnTo>
                <a:lnTo>
                  <a:pt x="2761030" y="0"/>
                </a:lnTo>
                <a:close/>
              </a:path>
            </a:pathLst>
          </a:custGeom>
          <a:blipFill>
            <a:blip r:embed="rId14">
              <a:extLst>
                <a:ext uri="{96DAC541-7B7A-43D3-8B79-37D633B846F1}">
                  <asvg:svgBlip xmlns:asvg="http://schemas.microsoft.com/office/drawing/2016/SVG/main" r:embed="rId15"/>
                </a:ext>
              </a:extLst>
            </a:blip>
            <a:stretch>
              <a:fillRect l="-59" t="-44335" r="-164884" b="-53659"/>
            </a:stretch>
          </a:blipFill>
        </p:spPr>
      </p:sp>
      <p:sp>
        <p:nvSpPr>
          <p:cNvPr name="Freeform 19" id="19"/>
          <p:cNvSpPr/>
          <p:nvPr/>
        </p:nvSpPr>
        <p:spPr>
          <a:xfrm flipH="false" flipV="false" rot="0">
            <a:off x="8413145" y="8081662"/>
            <a:ext cx="1461710" cy="1618043"/>
          </a:xfrm>
          <a:custGeom>
            <a:avLst/>
            <a:gdLst/>
            <a:ahLst/>
            <a:cxnLst/>
            <a:rect r="r" b="b" t="t" l="l"/>
            <a:pathLst>
              <a:path h="1618043" w="1461710">
                <a:moveTo>
                  <a:pt x="0" y="0"/>
                </a:moveTo>
                <a:lnTo>
                  <a:pt x="1461710" y="0"/>
                </a:lnTo>
                <a:lnTo>
                  <a:pt x="1461710" y="1618043"/>
                </a:lnTo>
                <a:lnTo>
                  <a:pt x="0" y="1618043"/>
                </a:lnTo>
                <a:lnTo>
                  <a:pt x="0" y="0"/>
                </a:lnTo>
                <a:close/>
              </a:path>
            </a:pathLst>
          </a:custGeom>
          <a:blipFill>
            <a:blip r:embed="rId16"/>
            <a:stretch>
              <a:fillRect l="0" t="0" r="0" b="0"/>
            </a:stretch>
          </a:blipFill>
        </p:spPr>
      </p:sp>
    </p:spTree>
  </p:cSld>
  <p:clrMapOvr>
    <a:masterClrMapping/>
  </p:clrMapOvr>
</p:sld>
</file>

<file path=ppt/slides/slide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E22A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2586408" y="4502793"/>
            <a:ext cx="13049969" cy="3071061"/>
          </a:xfrm>
          <a:custGeom>
            <a:avLst/>
            <a:gdLst/>
            <a:ahLst/>
            <a:cxnLst/>
            <a:rect r="r" b="b" t="t" l="l"/>
            <a:pathLst>
              <a:path h="3071061" w="13049969">
                <a:moveTo>
                  <a:pt x="0" y="0"/>
                </a:moveTo>
                <a:lnTo>
                  <a:pt x="13049969" y="0"/>
                </a:lnTo>
                <a:lnTo>
                  <a:pt x="13049969" y="3071061"/>
                </a:lnTo>
                <a:lnTo>
                  <a:pt x="0" y="3071061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-197984"/>
            </a:stretch>
          </a:blipFill>
        </p:spPr>
      </p:sp>
      <p:sp>
        <p:nvSpPr>
          <p:cNvPr name="AutoShape 3" id="3"/>
          <p:cNvSpPr/>
          <p:nvPr/>
        </p:nvSpPr>
        <p:spPr>
          <a:xfrm rot="7668">
            <a:off x="1952573" y="7495519"/>
            <a:ext cx="14298590" cy="0"/>
          </a:xfrm>
          <a:prstGeom prst="line">
            <a:avLst/>
          </a:prstGeom>
          <a:ln cap="rnd" w="123825">
            <a:solidFill>
              <a:srgbClr val="00A9E0"/>
            </a:solidFill>
            <a:prstDash val="solid"/>
            <a:headEnd type="none" len="sm" w="sm"/>
            <a:tailEnd type="none" len="sm" w="sm"/>
          </a:ln>
        </p:spPr>
      </p:sp>
      <p:sp>
        <p:nvSpPr>
          <p:cNvPr name="Freeform 4" id="4"/>
          <p:cNvSpPr/>
          <p:nvPr/>
        </p:nvSpPr>
        <p:spPr>
          <a:xfrm flipH="false" flipV="false" rot="0">
            <a:off x="7689537" y="3681668"/>
            <a:ext cx="2908926" cy="1407193"/>
          </a:xfrm>
          <a:custGeom>
            <a:avLst/>
            <a:gdLst/>
            <a:ahLst/>
            <a:cxnLst/>
            <a:rect r="r" b="b" t="t" l="l"/>
            <a:pathLst>
              <a:path h="1407193" w="2908926">
                <a:moveTo>
                  <a:pt x="0" y="0"/>
                </a:moveTo>
                <a:lnTo>
                  <a:pt x="2908926" y="0"/>
                </a:lnTo>
                <a:lnTo>
                  <a:pt x="2908926" y="1407193"/>
                </a:lnTo>
                <a:lnTo>
                  <a:pt x="0" y="1407193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5" id="5"/>
          <p:cNvSpPr/>
          <p:nvPr/>
        </p:nvSpPr>
        <p:spPr>
          <a:xfrm flipH="false" flipV="false" rot="1590085">
            <a:off x="-1666223" y="8237495"/>
            <a:ext cx="9162213" cy="4500937"/>
          </a:xfrm>
          <a:custGeom>
            <a:avLst/>
            <a:gdLst/>
            <a:ahLst/>
            <a:cxnLst/>
            <a:rect r="r" b="b" t="t" l="l"/>
            <a:pathLst>
              <a:path h="4500937" w="9162213">
                <a:moveTo>
                  <a:pt x="0" y="0"/>
                </a:moveTo>
                <a:lnTo>
                  <a:pt x="9162213" y="0"/>
                </a:lnTo>
                <a:lnTo>
                  <a:pt x="9162213" y="4500937"/>
                </a:lnTo>
                <a:lnTo>
                  <a:pt x="0" y="4500937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6" id="6"/>
          <p:cNvSpPr txBox="true"/>
          <p:nvPr/>
        </p:nvSpPr>
        <p:spPr>
          <a:xfrm rot="0">
            <a:off x="4525359" y="1696110"/>
            <a:ext cx="9237283" cy="142719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0948"/>
              </a:lnSpc>
            </a:pPr>
            <a:r>
              <a:rPr lang="en-US" sz="9863">
                <a:solidFill>
                  <a:srgbClr val="FFC20F"/>
                </a:solidFill>
                <a:latin typeface="Intro Rust"/>
              </a:rPr>
              <a:t>ROUND</a:t>
            </a:r>
            <a:r>
              <a:rPr lang="en-US" sz="9863">
                <a:solidFill>
                  <a:srgbClr val="FFC20F"/>
                </a:solidFill>
                <a:latin typeface="Intro Rust"/>
              </a:rPr>
              <a:t> 1</a:t>
            </a:r>
          </a:p>
        </p:txBody>
      </p:sp>
      <p:sp>
        <p:nvSpPr>
          <p:cNvPr name="Freeform 7" id="7"/>
          <p:cNvSpPr/>
          <p:nvPr/>
        </p:nvSpPr>
        <p:spPr>
          <a:xfrm flipH="false" flipV="false" rot="0">
            <a:off x="13762641" y="5571772"/>
            <a:ext cx="3689315" cy="4973341"/>
          </a:xfrm>
          <a:custGeom>
            <a:avLst/>
            <a:gdLst/>
            <a:ahLst/>
            <a:cxnLst/>
            <a:rect r="r" b="b" t="t" l="l"/>
            <a:pathLst>
              <a:path h="4973341" w="3689315">
                <a:moveTo>
                  <a:pt x="0" y="0"/>
                </a:moveTo>
                <a:lnTo>
                  <a:pt x="3689315" y="0"/>
                </a:lnTo>
                <a:lnTo>
                  <a:pt x="3689315" y="4973341"/>
                </a:lnTo>
                <a:lnTo>
                  <a:pt x="0" y="4973341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8" id="8"/>
          <p:cNvSpPr/>
          <p:nvPr/>
        </p:nvSpPr>
        <p:spPr>
          <a:xfrm flipH="true" flipV="true" rot="1746771">
            <a:off x="10763432" y="-1623387"/>
            <a:ext cx="9162213" cy="4500937"/>
          </a:xfrm>
          <a:custGeom>
            <a:avLst/>
            <a:gdLst/>
            <a:ahLst/>
            <a:cxnLst/>
            <a:rect r="r" b="b" t="t" l="l"/>
            <a:pathLst>
              <a:path h="4500937" w="9162213">
                <a:moveTo>
                  <a:pt x="9162213" y="4500937"/>
                </a:moveTo>
                <a:lnTo>
                  <a:pt x="0" y="4500937"/>
                </a:lnTo>
                <a:lnTo>
                  <a:pt x="0" y="0"/>
                </a:lnTo>
                <a:lnTo>
                  <a:pt x="9162213" y="0"/>
                </a:lnTo>
                <a:lnTo>
                  <a:pt x="9162213" y="4500937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9" id="9"/>
          <p:cNvSpPr/>
          <p:nvPr/>
        </p:nvSpPr>
        <p:spPr>
          <a:xfrm flipH="false" flipV="false" rot="-914081">
            <a:off x="1433422" y="1873931"/>
            <a:ext cx="4001027" cy="3615473"/>
          </a:xfrm>
          <a:custGeom>
            <a:avLst/>
            <a:gdLst/>
            <a:ahLst/>
            <a:cxnLst/>
            <a:rect r="r" b="b" t="t" l="l"/>
            <a:pathLst>
              <a:path h="3615473" w="4001027">
                <a:moveTo>
                  <a:pt x="0" y="0"/>
                </a:moveTo>
                <a:lnTo>
                  <a:pt x="4001027" y="0"/>
                </a:lnTo>
                <a:lnTo>
                  <a:pt x="4001027" y="3615474"/>
                </a:lnTo>
                <a:lnTo>
                  <a:pt x="0" y="3615474"/>
                </a:lnTo>
                <a:lnTo>
                  <a:pt x="0" y="0"/>
                </a:lnTo>
                <a:close/>
              </a:path>
            </a:pathLst>
          </a:custGeom>
          <a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10" id="10"/>
          <p:cNvSpPr txBox="true"/>
          <p:nvPr/>
        </p:nvSpPr>
        <p:spPr>
          <a:xfrm rot="0">
            <a:off x="3699741" y="5618459"/>
            <a:ext cx="10888518" cy="75400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6215"/>
              </a:lnSpc>
            </a:pPr>
            <a:r>
              <a:rPr lang="en-US" sz="4439">
                <a:solidFill>
                  <a:srgbClr val="1E22AA"/>
                </a:solidFill>
                <a:latin typeface="Quicksand"/>
              </a:rPr>
              <a:t>CHRISTMAS TRIVIA</a:t>
            </a:r>
          </a:p>
        </p:txBody>
      </p:sp>
      <p:sp>
        <p:nvSpPr>
          <p:cNvPr name="Freeform 11" id="11"/>
          <p:cNvSpPr/>
          <p:nvPr/>
        </p:nvSpPr>
        <p:spPr>
          <a:xfrm flipH="false" flipV="false" rot="-2147908">
            <a:off x="5893393" y="8600426"/>
            <a:ext cx="700657" cy="1315749"/>
          </a:xfrm>
          <a:custGeom>
            <a:avLst/>
            <a:gdLst/>
            <a:ahLst/>
            <a:cxnLst/>
            <a:rect r="r" b="b" t="t" l="l"/>
            <a:pathLst>
              <a:path h="1315749" w="700657">
                <a:moveTo>
                  <a:pt x="0" y="0"/>
                </a:moveTo>
                <a:lnTo>
                  <a:pt x="700657" y="0"/>
                </a:lnTo>
                <a:lnTo>
                  <a:pt x="700657" y="1315748"/>
                </a:lnTo>
                <a:lnTo>
                  <a:pt x="0" y="1315748"/>
                </a:lnTo>
                <a:lnTo>
                  <a:pt x="0" y="0"/>
                </a:lnTo>
                <a:close/>
              </a:path>
            </a:pathLst>
          </a:custGeom>
          <a:blipFill>
            <a:blip r:embed="rId12">
              <a:extLst>
                <a:ext uri="{96DAC541-7B7A-43D3-8B79-37D633B846F1}">
                  <asvg:svgBlip xmlns:asvg="http://schemas.microsoft.com/office/drawing/2016/SVG/main" r:embed="rId13"/>
                </a:ext>
              </a:extLst>
            </a:blip>
            <a:stretch>
              <a:fillRect l="-440426" t="-27918" r="0" b="-257079"/>
            </a:stretch>
          </a:blipFill>
        </p:spPr>
      </p:sp>
      <p:sp>
        <p:nvSpPr>
          <p:cNvPr name="Freeform 12" id="12"/>
          <p:cNvSpPr/>
          <p:nvPr/>
        </p:nvSpPr>
        <p:spPr>
          <a:xfrm flipH="false" flipV="false" rot="-2147908">
            <a:off x="13568972" y="2780288"/>
            <a:ext cx="700657" cy="1315749"/>
          </a:xfrm>
          <a:custGeom>
            <a:avLst/>
            <a:gdLst/>
            <a:ahLst/>
            <a:cxnLst/>
            <a:rect r="r" b="b" t="t" l="l"/>
            <a:pathLst>
              <a:path h="1315749" w="700657">
                <a:moveTo>
                  <a:pt x="0" y="0"/>
                </a:moveTo>
                <a:lnTo>
                  <a:pt x="700657" y="0"/>
                </a:lnTo>
                <a:lnTo>
                  <a:pt x="700657" y="1315749"/>
                </a:lnTo>
                <a:lnTo>
                  <a:pt x="0" y="1315749"/>
                </a:lnTo>
                <a:lnTo>
                  <a:pt x="0" y="0"/>
                </a:lnTo>
                <a:close/>
              </a:path>
            </a:pathLst>
          </a:custGeom>
          <a:blipFill>
            <a:blip r:embed="rId12">
              <a:extLst>
                <a:ext uri="{96DAC541-7B7A-43D3-8B79-37D633B846F1}">
                  <asvg:svgBlip xmlns:asvg="http://schemas.microsoft.com/office/drawing/2016/SVG/main" r:embed="rId13"/>
                </a:ext>
              </a:extLst>
            </a:blip>
            <a:stretch>
              <a:fillRect l="-440426" t="-27918" r="0" b="-257079"/>
            </a:stretch>
          </a:blipFill>
        </p:spPr>
      </p:sp>
      <p:sp>
        <p:nvSpPr>
          <p:cNvPr name="Freeform 13" id="13"/>
          <p:cNvSpPr/>
          <p:nvPr/>
        </p:nvSpPr>
        <p:spPr>
          <a:xfrm flipH="false" flipV="false" rot="0">
            <a:off x="8413145" y="8449279"/>
            <a:ext cx="1461710" cy="1618043"/>
          </a:xfrm>
          <a:custGeom>
            <a:avLst/>
            <a:gdLst/>
            <a:ahLst/>
            <a:cxnLst/>
            <a:rect r="r" b="b" t="t" l="l"/>
            <a:pathLst>
              <a:path h="1618043" w="1461710">
                <a:moveTo>
                  <a:pt x="0" y="0"/>
                </a:moveTo>
                <a:lnTo>
                  <a:pt x="1461710" y="0"/>
                </a:lnTo>
                <a:lnTo>
                  <a:pt x="1461710" y="1618042"/>
                </a:lnTo>
                <a:lnTo>
                  <a:pt x="0" y="1618042"/>
                </a:lnTo>
                <a:lnTo>
                  <a:pt x="0" y="0"/>
                </a:lnTo>
                <a:close/>
              </a:path>
            </a:pathLst>
          </a:custGeom>
          <a:blipFill>
            <a:blip r:embed="rId14"/>
            <a:stretch>
              <a:fillRect l="0" t="0" r="0" b="0"/>
            </a:stretch>
          </a:blipFill>
        </p:spPr>
      </p:sp>
    </p:spTree>
  </p:cSld>
  <p:clrMapOvr>
    <a:masterClrMapping/>
  </p:clrMapOvr>
</p:sld>
</file>

<file path=ppt/slides/slide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E22A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12816920" y="4139426"/>
            <a:ext cx="4556680" cy="1275870"/>
          </a:xfrm>
          <a:custGeom>
            <a:avLst/>
            <a:gdLst/>
            <a:ahLst/>
            <a:cxnLst/>
            <a:rect r="r" b="b" t="t" l="l"/>
            <a:pathLst>
              <a:path h="1275870" w="4556680">
                <a:moveTo>
                  <a:pt x="0" y="0"/>
                </a:moveTo>
                <a:lnTo>
                  <a:pt x="4556680" y="0"/>
                </a:lnTo>
                <a:lnTo>
                  <a:pt x="4556680" y="1275870"/>
                </a:lnTo>
                <a:lnTo>
                  <a:pt x="0" y="1275870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1405642" y="1185084"/>
            <a:ext cx="9869338" cy="6920873"/>
          </a:xfrm>
          <a:custGeom>
            <a:avLst/>
            <a:gdLst/>
            <a:ahLst/>
            <a:cxnLst/>
            <a:rect r="r" b="b" t="t" l="l"/>
            <a:pathLst>
              <a:path h="6920873" w="9869338">
                <a:moveTo>
                  <a:pt x="0" y="0"/>
                </a:moveTo>
                <a:lnTo>
                  <a:pt x="9869338" y="0"/>
                </a:lnTo>
                <a:lnTo>
                  <a:pt x="9869338" y="6920873"/>
                </a:lnTo>
                <a:lnTo>
                  <a:pt x="0" y="6920873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4" id="4"/>
          <p:cNvSpPr/>
          <p:nvPr/>
        </p:nvSpPr>
        <p:spPr>
          <a:xfrm flipH="false" flipV="false" rot="0">
            <a:off x="17073186" y="652594"/>
            <a:ext cx="600829" cy="752211"/>
          </a:xfrm>
          <a:custGeom>
            <a:avLst/>
            <a:gdLst/>
            <a:ahLst/>
            <a:cxnLst/>
            <a:rect r="r" b="b" t="t" l="l"/>
            <a:pathLst>
              <a:path h="752211" w="600829">
                <a:moveTo>
                  <a:pt x="0" y="0"/>
                </a:moveTo>
                <a:lnTo>
                  <a:pt x="600828" y="0"/>
                </a:lnTo>
                <a:lnTo>
                  <a:pt x="600828" y="752212"/>
                </a:lnTo>
                <a:lnTo>
                  <a:pt x="0" y="752212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5" id="5"/>
          <p:cNvSpPr/>
          <p:nvPr/>
        </p:nvSpPr>
        <p:spPr>
          <a:xfrm flipH="false" flipV="false" rot="0">
            <a:off x="14790882" y="5143500"/>
            <a:ext cx="2956086" cy="5644078"/>
          </a:xfrm>
          <a:custGeom>
            <a:avLst/>
            <a:gdLst/>
            <a:ahLst/>
            <a:cxnLst/>
            <a:rect r="r" b="b" t="t" l="l"/>
            <a:pathLst>
              <a:path h="5644078" w="2956086">
                <a:moveTo>
                  <a:pt x="0" y="0"/>
                </a:moveTo>
                <a:lnTo>
                  <a:pt x="2956086" y="0"/>
                </a:lnTo>
                <a:lnTo>
                  <a:pt x="2956086" y="5644078"/>
                </a:lnTo>
                <a:lnTo>
                  <a:pt x="0" y="5644078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6" id="6"/>
          <p:cNvSpPr/>
          <p:nvPr/>
        </p:nvSpPr>
        <p:spPr>
          <a:xfrm flipH="false" flipV="false" rot="0">
            <a:off x="12816920" y="6181725"/>
            <a:ext cx="1764220" cy="4114800"/>
          </a:xfrm>
          <a:custGeom>
            <a:avLst/>
            <a:gdLst/>
            <a:ahLst/>
            <a:cxnLst/>
            <a:rect r="r" b="b" t="t" l="l"/>
            <a:pathLst>
              <a:path h="4114800" w="1764220">
                <a:moveTo>
                  <a:pt x="0" y="0"/>
                </a:moveTo>
                <a:lnTo>
                  <a:pt x="1764220" y="0"/>
                </a:lnTo>
                <a:lnTo>
                  <a:pt x="1764220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7" id="7"/>
          <p:cNvSpPr/>
          <p:nvPr/>
        </p:nvSpPr>
        <p:spPr>
          <a:xfrm flipH="false" flipV="false" rot="0">
            <a:off x="13983936" y="6825178"/>
            <a:ext cx="1690092" cy="4048125"/>
          </a:xfrm>
          <a:custGeom>
            <a:avLst/>
            <a:gdLst/>
            <a:ahLst/>
            <a:cxnLst/>
            <a:rect r="r" b="b" t="t" l="l"/>
            <a:pathLst>
              <a:path h="4048125" w="1690092">
                <a:moveTo>
                  <a:pt x="0" y="0"/>
                </a:moveTo>
                <a:lnTo>
                  <a:pt x="1690092" y="0"/>
                </a:lnTo>
                <a:lnTo>
                  <a:pt x="1690092" y="4048125"/>
                </a:lnTo>
                <a:lnTo>
                  <a:pt x="0" y="4048125"/>
                </a:lnTo>
                <a:lnTo>
                  <a:pt x="0" y="0"/>
                </a:lnTo>
                <a:close/>
              </a:path>
            </a:pathLst>
          </a:custGeom>
          <a:blipFill>
            <a:blip r:embed="rId12">
              <a:extLst>
                <a:ext uri="{96DAC541-7B7A-43D3-8B79-37D633B846F1}">
                  <asvg:svgBlip xmlns:asvg="http://schemas.microsoft.com/office/drawing/2016/SVG/main" r:embed="rId1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8" id="8"/>
          <p:cNvSpPr/>
          <p:nvPr/>
        </p:nvSpPr>
        <p:spPr>
          <a:xfrm flipH="false" flipV="false" rot="0">
            <a:off x="12232987" y="7178776"/>
            <a:ext cx="615416" cy="927181"/>
          </a:xfrm>
          <a:custGeom>
            <a:avLst/>
            <a:gdLst/>
            <a:ahLst/>
            <a:cxnLst/>
            <a:rect r="r" b="b" t="t" l="l"/>
            <a:pathLst>
              <a:path h="927181" w="615416">
                <a:moveTo>
                  <a:pt x="0" y="0"/>
                </a:moveTo>
                <a:lnTo>
                  <a:pt x="615416" y="0"/>
                </a:lnTo>
                <a:lnTo>
                  <a:pt x="615416" y="927181"/>
                </a:lnTo>
                <a:lnTo>
                  <a:pt x="0" y="927181"/>
                </a:lnTo>
                <a:lnTo>
                  <a:pt x="0" y="0"/>
                </a:lnTo>
                <a:close/>
              </a:path>
            </a:pathLst>
          </a:custGeom>
          <a:blipFill>
            <a:blip r:embed="rId14">
              <a:extLst>
                <a:ext uri="{96DAC541-7B7A-43D3-8B79-37D633B846F1}">
                  <asvg:svgBlip xmlns:asvg="http://schemas.microsoft.com/office/drawing/2016/SVG/main" r:embed="rId1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9" id="9"/>
          <p:cNvSpPr/>
          <p:nvPr/>
        </p:nvSpPr>
        <p:spPr>
          <a:xfrm flipH="false" flipV="false" rot="0">
            <a:off x="12702620" y="6538600"/>
            <a:ext cx="424916" cy="640175"/>
          </a:xfrm>
          <a:custGeom>
            <a:avLst/>
            <a:gdLst/>
            <a:ahLst/>
            <a:cxnLst/>
            <a:rect r="r" b="b" t="t" l="l"/>
            <a:pathLst>
              <a:path h="640175" w="424916">
                <a:moveTo>
                  <a:pt x="0" y="0"/>
                </a:moveTo>
                <a:lnTo>
                  <a:pt x="424916" y="0"/>
                </a:lnTo>
                <a:lnTo>
                  <a:pt x="424916" y="640176"/>
                </a:lnTo>
                <a:lnTo>
                  <a:pt x="0" y="640176"/>
                </a:lnTo>
                <a:lnTo>
                  <a:pt x="0" y="0"/>
                </a:lnTo>
                <a:close/>
              </a:path>
            </a:pathLst>
          </a:custGeom>
          <a:blipFill>
            <a:blip r:embed="rId14">
              <a:extLst>
                <a:ext uri="{96DAC541-7B7A-43D3-8B79-37D633B846F1}">
                  <asvg:svgBlip xmlns:asvg="http://schemas.microsoft.com/office/drawing/2016/SVG/main" r:embed="rId1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0" id="10"/>
          <p:cNvSpPr/>
          <p:nvPr/>
        </p:nvSpPr>
        <p:spPr>
          <a:xfrm flipH="false" flipV="false" rot="0">
            <a:off x="14011995" y="5143500"/>
            <a:ext cx="569145" cy="1068786"/>
          </a:xfrm>
          <a:custGeom>
            <a:avLst/>
            <a:gdLst/>
            <a:ahLst/>
            <a:cxnLst/>
            <a:rect r="r" b="b" t="t" l="l"/>
            <a:pathLst>
              <a:path h="1068786" w="569145">
                <a:moveTo>
                  <a:pt x="0" y="0"/>
                </a:moveTo>
                <a:lnTo>
                  <a:pt x="569145" y="0"/>
                </a:lnTo>
                <a:lnTo>
                  <a:pt x="569145" y="1068786"/>
                </a:lnTo>
                <a:lnTo>
                  <a:pt x="0" y="1068786"/>
                </a:lnTo>
                <a:lnTo>
                  <a:pt x="0" y="0"/>
                </a:lnTo>
                <a:close/>
              </a:path>
            </a:pathLst>
          </a:custGeom>
          <a:blipFill>
            <a:blip r:embed="rId16">
              <a:extLst>
                <a:ext uri="{96DAC541-7B7A-43D3-8B79-37D633B846F1}">
                  <asvg:svgBlip xmlns:asvg="http://schemas.microsoft.com/office/drawing/2016/SVG/main" r:embed="rId17"/>
                </a:ext>
              </a:extLst>
            </a:blip>
            <a:stretch>
              <a:fillRect l="-440426" t="-27918" r="0" b="-257079"/>
            </a:stretch>
          </a:blipFill>
        </p:spPr>
      </p:sp>
      <p:sp>
        <p:nvSpPr>
          <p:cNvPr name="Freeform 11" id="11"/>
          <p:cNvSpPr/>
          <p:nvPr/>
        </p:nvSpPr>
        <p:spPr>
          <a:xfrm flipH="false" flipV="false" rot="5400000">
            <a:off x="-7348975" y="722579"/>
            <a:ext cx="12125774" cy="6290245"/>
          </a:xfrm>
          <a:custGeom>
            <a:avLst/>
            <a:gdLst/>
            <a:ahLst/>
            <a:cxnLst/>
            <a:rect r="r" b="b" t="t" l="l"/>
            <a:pathLst>
              <a:path h="6290245" w="12125774">
                <a:moveTo>
                  <a:pt x="0" y="0"/>
                </a:moveTo>
                <a:lnTo>
                  <a:pt x="12125774" y="0"/>
                </a:lnTo>
                <a:lnTo>
                  <a:pt x="12125774" y="6290245"/>
                </a:lnTo>
                <a:lnTo>
                  <a:pt x="0" y="6290245"/>
                </a:lnTo>
                <a:lnTo>
                  <a:pt x="0" y="0"/>
                </a:lnTo>
                <a:close/>
              </a:path>
            </a:pathLst>
          </a:custGeom>
          <a:blipFill>
            <a:blip r:embed="rId18">
              <a:extLst>
                <a:ext uri="{96DAC541-7B7A-43D3-8B79-37D633B846F1}">
                  <asvg:svgBlip xmlns:asvg="http://schemas.microsoft.com/office/drawing/2016/SVG/main" r:embed="rId19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2" id="12"/>
          <p:cNvSpPr/>
          <p:nvPr/>
        </p:nvSpPr>
        <p:spPr>
          <a:xfrm flipH="false" flipV="false" rot="0">
            <a:off x="2187911" y="2101711"/>
            <a:ext cx="600829" cy="752211"/>
          </a:xfrm>
          <a:custGeom>
            <a:avLst/>
            <a:gdLst/>
            <a:ahLst/>
            <a:cxnLst/>
            <a:rect r="r" b="b" t="t" l="l"/>
            <a:pathLst>
              <a:path h="752211" w="600829">
                <a:moveTo>
                  <a:pt x="0" y="0"/>
                </a:moveTo>
                <a:lnTo>
                  <a:pt x="600828" y="0"/>
                </a:lnTo>
                <a:lnTo>
                  <a:pt x="600828" y="752211"/>
                </a:lnTo>
                <a:lnTo>
                  <a:pt x="0" y="752211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3" id="13"/>
          <p:cNvSpPr/>
          <p:nvPr/>
        </p:nvSpPr>
        <p:spPr>
          <a:xfrm flipH="false" flipV="false" rot="0">
            <a:off x="2187911" y="3491595"/>
            <a:ext cx="600829" cy="752211"/>
          </a:xfrm>
          <a:custGeom>
            <a:avLst/>
            <a:gdLst/>
            <a:ahLst/>
            <a:cxnLst/>
            <a:rect r="r" b="b" t="t" l="l"/>
            <a:pathLst>
              <a:path h="752211" w="600829">
                <a:moveTo>
                  <a:pt x="0" y="0"/>
                </a:moveTo>
                <a:lnTo>
                  <a:pt x="600828" y="0"/>
                </a:lnTo>
                <a:lnTo>
                  <a:pt x="600828" y="752212"/>
                </a:lnTo>
                <a:lnTo>
                  <a:pt x="0" y="752212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4" id="14"/>
          <p:cNvSpPr/>
          <p:nvPr/>
        </p:nvSpPr>
        <p:spPr>
          <a:xfrm flipH="false" flipV="false" rot="0">
            <a:off x="2187911" y="5034094"/>
            <a:ext cx="600829" cy="752211"/>
          </a:xfrm>
          <a:custGeom>
            <a:avLst/>
            <a:gdLst/>
            <a:ahLst/>
            <a:cxnLst/>
            <a:rect r="r" b="b" t="t" l="l"/>
            <a:pathLst>
              <a:path h="752211" w="600829">
                <a:moveTo>
                  <a:pt x="0" y="0"/>
                </a:moveTo>
                <a:lnTo>
                  <a:pt x="600828" y="0"/>
                </a:lnTo>
                <a:lnTo>
                  <a:pt x="600828" y="752211"/>
                </a:lnTo>
                <a:lnTo>
                  <a:pt x="0" y="752211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5" id="15"/>
          <p:cNvSpPr/>
          <p:nvPr/>
        </p:nvSpPr>
        <p:spPr>
          <a:xfrm flipH="false" flipV="false" rot="0">
            <a:off x="2187911" y="6359792"/>
            <a:ext cx="600829" cy="752211"/>
          </a:xfrm>
          <a:custGeom>
            <a:avLst/>
            <a:gdLst/>
            <a:ahLst/>
            <a:cxnLst/>
            <a:rect r="r" b="b" t="t" l="l"/>
            <a:pathLst>
              <a:path h="752211" w="600829">
                <a:moveTo>
                  <a:pt x="0" y="0"/>
                </a:moveTo>
                <a:lnTo>
                  <a:pt x="600828" y="0"/>
                </a:lnTo>
                <a:lnTo>
                  <a:pt x="600828" y="752212"/>
                </a:lnTo>
                <a:lnTo>
                  <a:pt x="0" y="752212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6" id="16"/>
          <p:cNvSpPr/>
          <p:nvPr/>
        </p:nvSpPr>
        <p:spPr>
          <a:xfrm flipH="false" flipV="false" rot="0">
            <a:off x="8196575" y="5900984"/>
            <a:ext cx="3452366" cy="3158915"/>
          </a:xfrm>
          <a:custGeom>
            <a:avLst/>
            <a:gdLst/>
            <a:ahLst/>
            <a:cxnLst/>
            <a:rect r="r" b="b" t="t" l="l"/>
            <a:pathLst>
              <a:path h="3158915" w="3452366">
                <a:moveTo>
                  <a:pt x="0" y="0"/>
                </a:moveTo>
                <a:lnTo>
                  <a:pt x="3452366" y="0"/>
                </a:lnTo>
                <a:lnTo>
                  <a:pt x="3452366" y="3158915"/>
                </a:lnTo>
                <a:lnTo>
                  <a:pt x="0" y="3158915"/>
                </a:lnTo>
                <a:lnTo>
                  <a:pt x="0" y="0"/>
                </a:lnTo>
                <a:close/>
              </a:path>
            </a:pathLst>
          </a:custGeom>
          <a:blipFill>
            <a:blip r:embed="rId20">
              <a:extLst>
                <a:ext uri="{96DAC541-7B7A-43D3-8B79-37D633B846F1}">
                  <asvg:svgBlip xmlns:asvg="http://schemas.microsoft.com/office/drawing/2016/SVG/main" r:embed="rId21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7" id="17"/>
          <p:cNvSpPr/>
          <p:nvPr/>
        </p:nvSpPr>
        <p:spPr>
          <a:xfrm flipH="false" flipV="false" rot="0">
            <a:off x="4954554" y="7169251"/>
            <a:ext cx="2828664" cy="2588228"/>
          </a:xfrm>
          <a:custGeom>
            <a:avLst/>
            <a:gdLst/>
            <a:ahLst/>
            <a:cxnLst/>
            <a:rect r="r" b="b" t="t" l="l"/>
            <a:pathLst>
              <a:path h="2588228" w="2828664">
                <a:moveTo>
                  <a:pt x="0" y="0"/>
                </a:moveTo>
                <a:lnTo>
                  <a:pt x="2828664" y="0"/>
                </a:lnTo>
                <a:lnTo>
                  <a:pt x="2828664" y="2588228"/>
                </a:lnTo>
                <a:lnTo>
                  <a:pt x="0" y="2588228"/>
                </a:lnTo>
                <a:lnTo>
                  <a:pt x="0" y="0"/>
                </a:lnTo>
                <a:close/>
              </a:path>
            </a:pathLst>
          </a:custGeom>
          <a:blipFill>
            <a:blip r:embed="rId20">
              <a:extLst>
                <a:ext uri="{96DAC541-7B7A-43D3-8B79-37D633B846F1}">
                  <asvg:svgBlip xmlns:asvg="http://schemas.microsoft.com/office/drawing/2016/SVG/main" r:embed="rId21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8" id="18"/>
          <p:cNvSpPr/>
          <p:nvPr/>
        </p:nvSpPr>
        <p:spPr>
          <a:xfrm flipH="false" flipV="false" rot="0">
            <a:off x="2478087" y="8250878"/>
            <a:ext cx="1461710" cy="1618043"/>
          </a:xfrm>
          <a:custGeom>
            <a:avLst/>
            <a:gdLst/>
            <a:ahLst/>
            <a:cxnLst/>
            <a:rect r="r" b="b" t="t" l="l"/>
            <a:pathLst>
              <a:path h="1618043" w="1461710">
                <a:moveTo>
                  <a:pt x="0" y="0"/>
                </a:moveTo>
                <a:lnTo>
                  <a:pt x="1461711" y="0"/>
                </a:lnTo>
                <a:lnTo>
                  <a:pt x="1461711" y="1618042"/>
                </a:lnTo>
                <a:lnTo>
                  <a:pt x="0" y="1618042"/>
                </a:lnTo>
                <a:lnTo>
                  <a:pt x="0" y="0"/>
                </a:lnTo>
                <a:close/>
              </a:path>
            </a:pathLst>
          </a:custGeom>
          <a:blipFill>
            <a:blip r:embed="rId22"/>
            <a:stretch>
              <a:fillRect l="0" t="0" r="0" b="0"/>
            </a:stretch>
          </a:blipFill>
        </p:spPr>
      </p:sp>
      <p:sp>
        <p:nvSpPr>
          <p:cNvPr name="TextBox 19" id="19"/>
          <p:cNvSpPr txBox="true"/>
          <p:nvPr/>
        </p:nvSpPr>
        <p:spPr>
          <a:xfrm rot="0">
            <a:off x="3208943" y="1949946"/>
            <a:ext cx="7387384" cy="532447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marL="647711" indent="-323856" lvl="1">
              <a:lnSpc>
                <a:spcPts val="4200"/>
              </a:lnSpc>
              <a:buFont typeface="Arial"/>
              <a:buChar char="•"/>
            </a:pPr>
            <a:r>
              <a:rPr lang="en-US" sz="3000">
                <a:solidFill>
                  <a:srgbClr val="1E22AA"/>
                </a:solidFill>
                <a:latin typeface="Quicksand Medium"/>
              </a:rPr>
              <a:t> Advent</a:t>
            </a:r>
          </a:p>
          <a:p>
            <a:pPr marL="647711" indent="-323856" lvl="1">
              <a:lnSpc>
                <a:spcPts val="4200"/>
              </a:lnSpc>
              <a:buFont typeface="Arial"/>
              <a:buChar char="•"/>
            </a:pPr>
            <a:r>
              <a:rPr lang="en-US" sz="3000">
                <a:solidFill>
                  <a:srgbClr val="1E22AA"/>
                </a:solidFill>
                <a:latin typeface="Quicksand Medium"/>
              </a:rPr>
              <a:t> Bethlehem</a:t>
            </a:r>
          </a:p>
          <a:p>
            <a:pPr marL="647711" indent="-323856" lvl="1">
              <a:lnSpc>
                <a:spcPts val="4200"/>
              </a:lnSpc>
              <a:buFont typeface="Arial"/>
              <a:buChar char="•"/>
            </a:pPr>
            <a:r>
              <a:rPr lang="en-US" sz="3000">
                <a:solidFill>
                  <a:srgbClr val="1E22AA"/>
                </a:solidFill>
                <a:latin typeface="Quicksand Medium"/>
              </a:rPr>
              <a:t> 364</a:t>
            </a:r>
          </a:p>
          <a:p>
            <a:pPr marL="647711" indent="-323856" lvl="1">
              <a:lnSpc>
                <a:spcPts val="4200"/>
              </a:lnSpc>
              <a:buFont typeface="Arial"/>
              <a:buChar char="•"/>
            </a:pPr>
            <a:r>
              <a:rPr lang="en-US" sz="3000">
                <a:solidFill>
                  <a:srgbClr val="1E22AA"/>
                </a:solidFill>
                <a:latin typeface="Quicksand Medium"/>
              </a:rPr>
              <a:t> 1843</a:t>
            </a:r>
          </a:p>
          <a:p>
            <a:pPr marL="647711" indent="-323856" lvl="1">
              <a:lnSpc>
                <a:spcPts val="4200"/>
              </a:lnSpc>
              <a:buFont typeface="Arial"/>
              <a:buChar char="•"/>
            </a:pPr>
            <a:r>
              <a:rPr lang="en-US" sz="3000">
                <a:solidFill>
                  <a:srgbClr val="1E22AA"/>
                </a:solidFill>
                <a:latin typeface="Quicksand Medium"/>
              </a:rPr>
              <a:t> Three - Dasher, Dancer and Donner</a:t>
            </a:r>
          </a:p>
          <a:p>
            <a:pPr marL="647711" indent="-323856" lvl="1">
              <a:lnSpc>
                <a:spcPts val="4200"/>
              </a:lnSpc>
              <a:buFont typeface="Arial"/>
              <a:buChar char="•"/>
            </a:pPr>
            <a:r>
              <a:rPr lang="en-US" sz="3000">
                <a:solidFill>
                  <a:srgbClr val="1E22AA"/>
                </a:solidFill>
                <a:latin typeface="Quicksand Medium"/>
              </a:rPr>
              <a:t> Eminem</a:t>
            </a:r>
          </a:p>
          <a:p>
            <a:pPr marL="647711" indent="-323856" lvl="1">
              <a:lnSpc>
                <a:spcPts val="4200"/>
              </a:lnSpc>
              <a:buFont typeface="Arial"/>
              <a:buChar char="•"/>
            </a:pPr>
            <a:r>
              <a:rPr lang="en-US" sz="3000">
                <a:solidFill>
                  <a:srgbClr val="1E22AA"/>
                </a:solidFill>
                <a:latin typeface="Quicksand Medium"/>
              </a:rPr>
              <a:t> White</a:t>
            </a:r>
          </a:p>
          <a:p>
            <a:pPr marL="647711" indent="-323856" lvl="1">
              <a:lnSpc>
                <a:spcPts val="4200"/>
              </a:lnSpc>
              <a:buFont typeface="Arial"/>
              <a:buChar char="•"/>
            </a:pPr>
            <a:r>
              <a:rPr lang="en-US" sz="3000">
                <a:solidFill>
                  <a:srgbClr val="1E22AA"/>
                </a:solidFill>
                <a:latin typeface="Quicksand Medium"/>
              </a:rPr>
              <a:t> Ten</a:t>
            </a:r>
          </a:p>
          <a:p>
            <a:pPr marL="647711" indent="-323856" lvl="1">
              <a:lnSpc>
                <a:spcPts val="4200"/>
              </a:lnSpc>
              <a:buFont typeface="Arial"/>
              <a:buChar char="•"/>
            </a:pPr>
            <a:r>
              <a:rPr lang="en-US" sz="3000">
                <a:solidFill>
                  <a:srgbClr val="1E22AA"/>
                </a:solidFill>
                <a:latin typeface="Quicksand Medium"/>
              </a:rPr>
              <a:t> Jacob Marley</a:t>
            </a:r>
          </a:p>
          <a:p>
            <a:pPr marL="647711" indent="-323856" lvl="1">
              <a:lnSpc>
                <a:spcPts val="4200"/>
              </a:lnSpc>
              <a:buFont typeface="Arial"/>
              <a:buChar char="•"/>
            </a:pPr>
            <a:r>
              <a:rPr lang="en-US" sz="3000">
                <a:solidFill>
                  <a:srgbClr val="1E22AA"/>
                </a:solidFill>
                <a:latin typeface="Quicksand Medium"/>
              </a:rPr>
              <a:t> A six pence</a:t>
            </a:r>
          </a:p>
        </p:txBody>
      </p:sp>
      <p:sp>
        <p:nvSpPr>
          <p:cNvPr name="Freeform 20" id="20"/>
          <p:cNvSpPr/>
          <p:nvPr/>
        </p:nvSpPr>
        <p:spPr>
          <a:xfrm flipH="false" flipV="false" rot="0">
            <a:off x="11967518" y="0"/>
            <a:ext cx="4413130" cy="3745644"/>
          </a:xfrm>
          <a:custGeom>
            <a:avLst/>
            <a:gdLst/>
            <a:ahLst/>
            <a:cxnLst/>
            <a:rect r="r" b="b" t="t" l="l"/>
            <a:pathLst>
              <a:path h="3745644" w="4413130">
                <a:moveTo>
                  <a:pt x="0" y="0"/>
                </a:moveTo>
                <a:lnTo>
                  <a:pt x="4413130" y="0"/>
                </a:lnTo>
                <a:lnTo>
                  <a:pt x="4413130" y="3745644"/>
                </a:lnTo>
                <a:lnTo>
                  <a:pt x="0" y="3745644"/>
                </a:lnTo>
                <a:lnTo>
                  <a:pt x="0" y="0"/>
                </a:lnTo>
                <a:close/>
              </a:path>
            </a:pathLst>
          </a:custGeom>
          <a:blipFill>
            <a:blip r:embed="rId23">
              <a:extLst>
                <a:ext uri="{96DAC541-7B7A-43D3-8B79-37D633B846F1}">
                  <asvg:svgBlip xmlns:asvg="http://schemas.microsoft.com/office/drawing/2016/SVG/main" r:embed="rId24"/>
                </a:ext>
              </a:extLst>
            </a:blip>
            <a:stretch>
              <a:fillRect l="0" t="0" r="0" b="0"/>
            </a:stretch>
          </a:blipFill>
        </p:spPr>
      </p:sp>
    </p:spTree>
  </p:cSld>
  <p:clrMapOvr>
    <a:masterClrMapping/>
  </p:clrMapOvr>
</p:sld>
</file>

<file path=ppt/slides/slide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E22A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2053124" y="-5051012"/>
            <a:ext cx="13721955" cy="7118264"/>
          </a:xfrm>
          <a:custGeom>
            <a:avLst/>
            <a:gdLst/>
            <a:ahLst/>
            <a:cxnLst/>
            <a:rect r="r" b="b" t="t" l="l"/>
            <a:pathLst>
              <a:path h="7118264" w="13721955">
                <a:moveTo>
                  <a:pt x="0" y="0"/>
                </a:moveTo>
                <a:lnTo>
                  <a:pt x="13721955" y="0"/>
                </a:lnTo>
                <a:lnTo>
                  <a:pt x="13721955" y="7118264"/>
                </a:lnTo>
                <a:lnTo>
                  <a:pt x="0" y="7118264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AutoShape 3" id="3"/>
          <p:cNvSpPr/>
          <p:nvPr/>
        </p:nvSpPr>
        <p:spPr>
          <a:xfrm rot="29198">
            <a:off x="7266280" y="5133846"/>
            <a:ext cx="3755441" cy="0"/>
          </a:xfrm>
          <a:prstGeom prst="line">
            <a:avLst/>
          </a:prstGeom>
          <a:ln cap="rnd" w="123825">
            <a:solidFill>
              <a:srgbClr val="FFC20F"/>
            </a:solidFill>
            <a:prstDash val="solid"/>
            <a:headEnd type="none" len="sm" w="sm"/>
            <a:tailEnd type="none" len="sm" w="sm"/>
          </a:ln>
        </p:spPr>
      </p:sp>
      <p:sp>
        <p:nvSpPr>
          <p:cNvPr name="Freeform 4" id="4"/>
          <p:cNvSpPr/>
          <p:nvPr/>
        </p:nvSpPr>
        <p:spPr>
          <a:xfrm flipH="false" flipV="false" rot="0">
            <a:off x="5486400" y="6774079"/>
            <a:ext cx="7315200" cy="1928553"/>
          </a:xfrm>
          <a:custGeom>
            <a:avLst/>
            <a:gdLst/>
            <a:ahLst/>
            <a:cxnLst/>
            <a:rect r="r" b="b" t="t" l="l"/>
            <a:pathLst>
              <a:path h="1928553" w="7315200">
                <a:moveTo>
                  <a:pt x="0" y="0"/>
                </a:moveTo>
                <a:lnTo>
                  <a:pt x="7315200" y="0"/>
                </a:lnTo>
                <a:lnTo>
                  <a:pt x="7315200" y="1928553"/>
                </a:lnTo>
                <a:lnTo>
                  <a:pt x="0" y="1928553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5" id="5"/>
          <p:cNvSpPr/>
          <p:nvPr/>
        </p:nvSpPr>
        <p:spPr>
          <a:xfrm flipH="false" flipV="false" rot="0">
            <a:off x="2283022" y="8089681"/>
            <a:ext cx="13721955" cy="7118264"/>
          </a:xfrm>
          <a:custGeom>
            <a:avLst/>
            <a:gdLst/>
            <a:ahLst/>
            <a:cxnLst/>
            <a:rect r="r" b="b" t="t" l="l"/>
            <a:pathLst>
              <a:path h="7118264" w="13721955">
                <a:moveTo>
                  <a:pt x="0" y="0"/>
                </a:moveTo>
                <a:lnTo>
                  <a:pt x="13721956" y="0"/>
                </a:lnTo>
                <a:lnTo>
                  <a:pt x="13721956" y="7118264"/>
                </a:lnTo>
                <a:lnTo>
                  <a:pt x="0" y="7118264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6" id="6"/>
          <p:cNvSpPr/>
          <p:nvPr/>
        </p:nvSpPr>
        <p:spPr>
          <a:xfrm flipH="false" flipV="false" rot="0">
            <a:off x="-1886797" y="3060500"/>
            <a:ext cx="3939921" cy="4114800"/>
          </a:xfrm>
          <a:custGeom>
            <a:avLst/>
            <a:gdLst/>
            <a:ahLst/>
            <a:cxnLst/>
            <a:rect r="r" b="b" t="t" l="l"/>
            <a:pathLst>
              <a:path h="4114800" w="3939921">
                <a:moveTo>
                  <a:pt x="0" y="0"/>
                </a:moveTo>
                <a:lnTo>
                  <a:pt x="3939921" y="0"/>
                </a:lnTo>
                <a:lnTo>
                  <a:pt x="3939921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7" id="7"/>
          <p:cNvSpPr/>
          <p:nvPr/>
        </p:nvSpPr>
        <p:spPr>
          <a:xfrm flipH="false" flipV="false" rot="0">
            <a:off x="16194214" y="2963782"/>
            <a:ext cx="3939921" cy="4114800"/>
          </a:xfrm>
          <a:custGeom>
            <a:avLst/>
            <a:gdLst/>
            <a:ahLst/>
            <a:cxnLst/>
            <a:rect r="r" b="b" t="t" l="l"/>
            <a:pathLst>
              <a:path h="4114800" w="3939921">
                <a:moveTo>
                  <a:pt x="0" y="0"/>
                </a:moveTo>
                <a:lnTo>
                  <a:pt x="3939922" y="0"/>
                </a:lnTo>
                <a:lnTo>
                  <a:pt x="3939922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8" id="8"/>
          <p:cNvSpPr/>
          <p:nvPr/>
        </p:nvSpPr>
        <p:spPr>
          <a:xfrm flipH="false" flipV="false" rot="0">
            <a:off x="2694854" y="4333681"/>
            <a:ext cx="1075034" cy="1619638"/>
          </a:xfrm>
          <a:custGeom>
            <a:avLst/>
            <a:gdLst/>
            <a:ahLst/>
            <a:cxnLst/>
            <a:rect r="r" b="b" t="t" l="l"/>
            <a:pathLst>
              <a:path h="1619638" w="1075034">
                <a:moveTo>
                  <a:pt x="0" y="0"/>
                </a:moveTo>
                <a:lnTo>
                  <a:pt x="1075035" y="0"/>
                </a:lnTo>
                <a:lnTo>
                  <a:pt x="1075035" y="1619638"/>
                </a:lnTo>
                <a:lnTo>
                  <a:pt x="0" y="1619638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9" id="9"/>
          <p:cNvSpPr/>
          <p:nvPr/>
        </p:nvSpPr>
        <p:spPr>
          <a:xfrm flipH="false" flipV="false" rot="0">
            <a:off x="14633370" y="4211363"/>
            <a:ext cx="1075034" cy="1619638"/>
          </a:xfrm>
          <a:custGeom>
            <a:avLst/>
            <a:gdLst/>
            <a:ahLst/>
            <a:cxnLst/>
            <a:rect r="r" b="b" t="t" l="l"/>
            <a:pathLst>
              <a:path h="1619638" w="1075034">
                <a:moveTo>
                  <a:pt x="0" y="0"/>
                </a:moveTo>
                <a:lnTo>
                  <a:pt x="1075034" y="0"/>
                </a:lnTo>
                <a:lnTo>
                  <a:pt x="1075034" y="1619638"/>
                </a:lnTo>
                <a:lnTo>
                  <a:pt x="0" y="1619638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0" id="10"/>
          <p:cNvSpPr/>
          <p:nvPr/>
        </p:nvSpPr>
        <p:spPr>
          <a:xfrm flipH="false" flipV="false" rot="0">
            <a:off x="8413145" y="1345739"/>
            <a:ext cx="1461710" cy="1618043"/>
          </a:xfrm>
          <a:custGeom>
            <a:avLst/>
            <a:gdLst/>
            <a:ahLst/>
            <a:cxnLst/>
            <a:rect r="r" b="b" t="t" l="l"/>
            <a:pathLst>
              <a:path h="1618043" w="1461710">
                <a:moveTo>
                  <a:pt x="0" y="0"/>
                </a:moveTo>
                <a:lnTo>
                  <a:pt x="1461710" y="0"/>
                </a:lnTo>
                <a:lnTo>
                  <a:pt x="1461710" y="1618043"/>
                </a:lnTo>
                <a:lnTo>
                  <a:pt x="0" y="1618043"/>
                </a:lnTo>
                <a:lnTo>
                  <a:pt x="0" y="0"/>
                </a:lnTo>
                <a:close/>
              </a:path>
            </a:pathLst>
          </a:custGeom>
          <a:blipFill>
            <a:blip r:embed="rId10"/>
            <a:stretch>
              <a:fillRect l="0" t="0" r="0" b="0"/>
            </a:stretch>
          </a:blipFill>
        </p:spPr>
      </p:sp>
      <p:sp>
        <p:nvSpPr>
          <p:cNvPr name="TextBox 11" id="11"/>
          <p:cNvSpPr txBox="true"/>
          <p:nvPr/>
        </p:nvSpPr>
        <p:spPr>
          <a:xfrm rot="0">
            <a:off x="4288914" y="3260184"/>
            <a:ext cx="10067366" cy="151025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1614"/>
              </a:lnSpc>
            </a:pPr>
            <a:r>
              <a:rPr lang="en-US" sz="10463">
                <a:solidFill>
                  <a:srgbClr val="FFC20F"/>
                </a:solidFill>
                <a:latin typeface="Intro Rust"/>
              </a:rPr>
              <a:t>ROUND</a:t>
            </a:r>
            <a:r>
              <a:rPr lang="en-US" sz="10463">
                <a:solidFill>
                  <a:srgbClr val="FFC20F"/>
                </a:solidFill>
                <a:latin typeface="Intro Rust"/>
              </a:rPr>
              <a:t> 2</a:t>
            </a:r>
          </a:p>
        </p:txBody>
      </p:sp>
      <p:sp>
        <p:nvSpPr>
          <p:cNvPr name="TextBox 12" id="12"/>
          <p:cNvSpPr txBox="true"/>
          <p:nvPr/>
        </p:nvSpPr>
        <p:spPr>
          <a:xfrm rot="0">
            <a:off x="4537982" y="5764326"/>
            <a:ext cx="9569228" cy="65341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5460"/>
              </a:lnSpc>
            </a:pPr>
            <a:r>
              <a:rPr lang="en-US" sz="3900">
                <a:solidFill>
                  <a:srgbClr val="FFC20F"/>
                </a:solidFill>
                <a:latin typeface="Quicksand Medium"/>
              </a:rPr>
              <a:t>FINISH THE LYRICS</a:t>
            </a:r>
          </a:p>
        </p:txBody>
      </p:sp>
    </p:spTree>
  </p:cSld>
  <p:clrMapOvr>
    <a:masterClrMapping/>
  </p:clrMapOvr>
</p:sld>
</file>

<file path=ppt/slides/slide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E22A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12816920" y="4139426"/>
            <a:ext cx="4556680" cy="1275870"/>
          </a:xfrm>
          <a:custGeom>
            <a:avLst/>
            <a:gdLst/>
            <a:ahLst/>
            <a:cxnLst/>
            <a:rect r="r" b="b" t="t" l="l"/>
            <a:pathLst>
              <a:path h="1275870" w="4556680">
                <a:moveTo>
                  <a:pt x="0" y="0"/>
                </a:moveTo>
                <a:lnTo>
                  <a:pt x="4556680" y="0"/>
                </a:lnTo>
                <a:lnTo>
                  <a:pt x="4556680" y="1275870"/>
                </a:lnTo>
                <a:lnTo>
                  <a:pt x="0" y="1275870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1405642" y="1185084"/>
            <a:ext cx="9869338" cy="6920873"/>
          </a:xfrm>
          <a:custGeom>
            <a:avLst/>
            <a:gdLst/>
            <a:ahLst/>
            <a:cxnLst/>
            <a:rect r="r" b="b" t="t" l="l"/>
            <a:pathLst>
              <a:path h="6920873" w="9869338">
                <a:moveTo>
                  <a:pt x="0" y="0"/>
                </a:moveTo>
                <a:lnTo>
                  <a:pt x="9869338" y="0"/>
                </a:lnTo>
                <a:lnTo>
                  <a:pt x="9869338" y="6920873"/>
                </a:lnTo>
                <a:lnTo>
                  <a:pt x="0" y="6920873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4" id="4"/>
          <p:cNvSpPr/>
          <p:nvPr/>
        </p:nvSpPr>
        <p:spPr>
          <a:xfrm flipH="false" flipV="false" rot="0">
            <a:off x="17073186" y="652594"/>
            <a:ext cx="600829" cy="752211"/>
          </a:xfrm>
          <a:custGeom>
            <a:avLst/>
            <a:gdLst/>
            <a:ahLst/>
            <a:cxnLst/>
            <a:rect r="r" b="b" t="t" l="l"/>
            <a:pathLst>
              <a:path h="752211" w="600829">
                <a:moveTo>
                  <a:pt x="0" y="0"/>
                </a:moveTo>
                <a:lnTo>
                  <a:pt x="600828" y="0"/>
                </a:lnTo>
                <a:lnTo>
                  <a:pt x="600828" y="752212"/>
                </a:lnTo>
                <a:lnTo>
                  <a:pt x="0" y="752212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5" id="5"/>
          <p:cNvSpPr/>
          <p:nvPr/>
        </p:nvSpPr>
        <p:spPr>
          <a:xfrm flipH="false" flipV="false" rot="0">
            <a:off x="14790882" y="5143500"/>
            <a:ext cx="2956086" cy="5644078"/>
          </a:xfrm>
          <a:custGeom>
            <a:avLst/>
            <a:gdLst/>
            <a:ahLst/>
            <a:cxnLst/>
            <a:rect r="r" b="b" t="t" l="l"/>
            <a:pathLst>
              <a:path h="5644078" w="2956086">
                <a:moveTo>
                  <a:pt x="0" y="0"/>
                </a:moveTo>
                <a:lnTo>
                  <a:pt x="2956086" y="0"/>
                </a:lnTo>
                <a:lnTo>
                  <a:pt x="2956086" y="5644078"/>
                </a:lnTo>
                <a:lnTo>
                  <a:pt x="0" y="5644078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6" id="6"/>
          <p:cNvSpPr/>
          <p:nvPr/>
        </p:nvSpPr>
        <p:spPr>
          <a:xfrm flipH="false" flipV="false" rot="0">
            <a:off x="12816920" y="6181725"/>
            <a:ext cx="1764220" cy="4114800"/>
          </a:xfrm>
          <a:custGeom>
            <a:avLst/>
            <a:gdLst/>
            <a:ahLst/>
            <a:cxnLst/>
            <a:rect r="r" b="b" t="t" l="l"/>
            <a:pathLst>
              <a:path h="4114800" w="1764220">
                <a:moveTo>
                  <a:pt x="0" y="0"/>
                </a:moveTo>
                <a:lnTo>
                  <a:pt x="1764220" y="0"/>
                </a:lnTo>
                <a:lnTo>
                  <a:pt x="1764220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7" id="7"/>
          <p:cNvSpPr/>
          <p:nvPr/>
        </p:nvSpPr>
        <p:spPr>
          <a:xfrm flipH="false" flipV="false" rot="0">
            <a:off x="13983936" y="6825178"/>
            <a:ext cx="1690092" cy="4048125"/>
          </a:xfrm>
          <a:custGeom>
            <a:avLst/>
            <a:gdLst/>
            <a:ahLst/>
            <a:cxnLst/>
            <a:rect r="r" b="b" t="t" l="l"/>
            <a:pathLst>
              <a:path h="4048125" w="1690092">
                <a:moveTo>
                  <a:pt x="0" y="0"/>
                </a:moveTo>
                <a:lnTo>
                  <a:pt x="1690092" y="0"/>
                </a:lnTo>
                <a:lnTo>
                  <a:pt x="1690092" y="4048125"/>
                </a:lnTo>
                <a:lnTo>
                  <a:pt x="0" y="4048125"/>
                </a:lnTo>
                <a:lnTo>
                  <a:pt x="0" y="0"/>
                </a:lnTo>
                <a:close/>
              </a:path>
            </a:pathLst>
          </a:custGeom>
          <a:blipFill>
            <a:blip r:embed="rId12">
              <a:extLst>
                <a:ext uri="{96DAC541-7B7A-43D3-8B79-37D633B846F1}">
                  <asvg:svgBlip xmlns:asvg="http://schemas.microsoft.com/office/drawing/2016/SVG/main" r:embed="rId1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8" id="8"/>
          <p:cNvSpPr/>
          <p:nvPr/>
        </p:nvSpPr>
        <p:spPr>
          <a:xfrm flipH="false" flipV="false" rot="0">
            <a:off x="12232987" y="7178776"/>
            <a:ext cx="615416" cy="927181"/>
          </a:xfrm>
          <a:custGeom>
            <a:avLst/>
            <a:gdLst/>
            <a:ahLst/>
            <a:cxnLst/>
            <a:rect r="r" b="b" t="t" l="l"/>
            <a:pathLst>
              <a:path h="927181" w="615416">
                <a:moveTo>
                  <a:pt x="0" y="0"/>
                </a:moveTo>
                <a:lnTo>
                  <a:pt x="615416" y="0"/>
                </a:lnTo>
                <a:lnTo>
                  <a:pt x="615416" y="927181"/>
                </a:lnTo>
                <a:lnTo>
                  <a:pt x="0" y="927181"/>
                </a:lnTo>
                <a:lnTo>
                  <a:pt x="0" y="0"/>
                </a:lnTo>
                <a:close/>
              </a:path>
            </a:pathLst>
          </a:custGeom>
          <a:blipFill>
            <a:blip r:embed="rId14">
              <a:extLst>
                <a:ext uri="{96DAC541-7B7A-43D3-8B79-37D633B846F1}">
                  <asvg:svgBlip xmlns:asvg="http://schemas.microsoft.com/office/drawing/2016/SVG/main" r:embed="rId1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9" id="9"/>
          <p:cNvSpPr/>
          <p:nvPr/>
        </p:nvSpPr>
        <p:spPr>
          <a:xfrm flipH="false" flipV="false" rot="0">
            <a:off x="12702620" y="6538600"/>
            <a:ext cx="424916" cy="640175"/>
          </a:xfrm>
          <a:custGeom>
            <a:avLst/>
            <a:gdLst/>
            <a:ahLst/>
            <a:cxnLst/>
            <a:rect r="r" b="b" t="t" l="l"/>
            <a:pathLst>
              <a:path h="640175" w="424916">
                <a:moveTo>
                  <a:pt x="0" y="0"/>
                </a:moveTo>
                <a:lnTo>
                  <a:pt x="424916" y="0"/>
                </a:lnTo>
                <a:lnTo>
                  <a:pt x="424916" y="640176"/>
                </a:lnTo>
                <a:lnTo>
                  <a:pt x="0" y="640176"/>
                </a:lnTo>
                <a:lnTo>
                  <a:pt x="0" y="0"/>
                </a:lnTo>
                <a:close/>
              </a:path>
            </a:pathLst>
          </a:custGeom>
          <a:blipFill>
            <a:blip r:embed="rId14">
              <a:extLst>
                <a:ext uri="{96DAC541-7B7A-43D3-8B79-37D633B846F1}">
                  <asvg:svgBlip xmlns:asvg="http://schemas.microsoft.com/office/drawing/2016/SVG/main" r:embed="rId1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0" id="10"/>
          <p:cNvSpPr/>
          <p:nvPr/>
        </p:nvSpPr>
        <p:spPr>
          <a:xfrm flipH="false" flipV="false" rot="0">
            <a:off x="14011995" y="5143500"/>
            <a:ext cx="569145" cy="1068786"/>
          </a:xfrm>
          <a:custGeom>
            <a:avLst/>
            <a:gdLst/>
            <a:ahLst/>
            <a:cxnLst/>
            <a:rect r="r" b="b" t="t" l="l"/>
            <a:pathLst>
              <a:path h="1068786" w="569145">
                <a:moveTo>
                  <a:pt x="0" y="0"/>
                </a:moveTo>
                <a:lnTo>
                  <a:pt x="569145" y="0"/>
                </a:lnTo>
                <a:lnTo>
                  <a:pt x="569145" y="1068786"/>
                </a:lnTo>
                <a:lnTo>
                  <a:pt x="0" y="1068786"/>
                </a:lnTo>
                <a:lnTo>
                  <a:pt x="0" y="0"/>
                </a:lnTo>
                <a:close/>
              </a:path>
            </a:pathLst>
          </a:custGeom>
          <a:blipFill>
            <a:blip r:embed="rId16">
              <a:extLst>
                <a:ext uri="{96DAC541-7B7A-43D3-8B79-37D633B846F1}">
                  <asvg:svgBlip xmlns:asvg="http://schemas.microsoft.com/office/drawing/2016/SVG/main" r:embed="rId17"/>
                </a:ext>
              </a:extLst>
            </a:blip>
            <a:stretch>
              <a:fillRect l="-440426" t="-27918" r="0" b="-257079"/>
            </a:stretch>
          </a:blipFill>
        </p:spPr>
      </p:sp>
      <p:sp>
        <p:nvSpPr>
          <p:cNvPr name="Freeform 11" id="11"/>
          <p:cNvSpPr/>
          <p:nvPr/>
        </p:nvSpPr>
        <p:spPr>
          <a:xfrm flipH="false" flipV="false" rot="5400000">
            <a:off x="-7348975" y="722579"/>
            <a:ext cx="12125774" cy="6290245"/>
          </a:xfrm>
          <a:custGeom>
            <a:avLst/>
            <a:gdLst/>
            <a:ahLst/>
            <a:cxnLst/>
            <a:rect r="r" b="b" t="t" l="l"/>
            <a:pathLst>
              <a:path h="6290245" w="12125774">
                <a:moveTo>
                  <a:pt x="0" y="0"/>
                </a:moveTo>
                <a:lnTo>
                  <a:pt x="12125774" y="0"/>
                </a:lnTo>
                <a:lnTo>
                  <a:pt x="12125774" y="6290245"/>
                </a:lnTo>
                <a:lnTo>
                  <a:pt x="0" y="6290245"/>
                </a:lnTo>
                <a:lnTo>
                  <a:pt x="0" y="0"/>
                </a:lnTo>
                <a:close/>
              </a:path>
            </a:pathLst>
          </a:custGeom>
          <a:blipFill>
            <a:blip r:embed="rId18">
              <a:extLst>
                <a:ext uri="{96DAC541-7B7A-43D3-8B79-37D633B846F1}">
                  <asvg:svgBlip xmlns:asvg="http://schemas.microsoft.com/office/drawing/2016/SVG/main" r:embed="rId19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2" id="12"/>
          <p:cNvSpPr/>
          <p:nvPr/>
        </p:nvSpPr>
        <p:spPr>
          <a:xfrm flipH="false" flipV="false" rot="0">
            <a:off x="2187911" y="2101711"/>
            <a:ext cx="600829" cy="752211"/>
          </a:xfrm>
          <a:custGeom>
            <a:avLst/>
            <a:gdLst/>
            <a:ahLst/>
            <a:cxnLst/>
            <a:rect r="r" b="b" t="t" l="l"/>
            <a:pathLst>
              <a:path h="752211" w="600829">
                <a:moveTo>
                  <a:pt x="0" y="0"/>
                </a:moveTo>
                <a:lnTo>
                  <a:pt x="600828" y="0"/>
                </a:lnTo>
                <a:lnTo>
                  <a:pt x="600828" y="752211"/>
                </a:lnTo>
                <a:lnTo>
                  <a:pt x="0" y="752211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3" id="13"/>
          <p:cNvSpPr/>
          <p:nvPr/>
        </p:nvSpPr>
        <p:spPr>
          <a:xfrm flipH="false" flipV="false" rot="0">
            <a:off x="2187911" y="3491595"/>
            <a:ext cx="600829" cy="752211"/>
          </a:xfrm>
          <a:custGeom>
            <a:avLst/>
            <a:gdLst/>
            <a:ahLst/>
            <a:cxnLst/>
            <a:rect r="r" b="b" t="t" l="l"/>
            <a:pathLst>
              <a:path h="752211" w="600829">
                <a:moveTo>
                  <a:pt x="0" y="0"/>
                </a:moveTo>
                <a:lnTo>
                  <a:pt x="600828" y="0"/>
                </a:lnTo>
                <a:lnTo>
                  <a:pt x="600828" y="752212"/>
                </a:lnTo>
                <a:lnTo>
                  <a:pt x="0" y="752212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4" id="14"/>
          <p:cNvSpPr/>
          <p:nvPr/>
        </p:nvSpPr>
        <p:spPr>
          <a:xfrm flipH="false" flipV="false" rot="0">
            <a:off x="2187911" y="5034094"/>
            <a:ext cx="600829" cy="752211"/>
          </a:xfrm>
          <a:custGeom>
            <a:avLst/>
            <a:gdLst/>
            <a:ahLst/>
            <a:cxnLst/>
            <a:rect r="r" b="b" t="t" l="l"/>
            <a:pathLst>
              <a:path h="752211" w="600829">
                <a:moveTo>
                  <a:pt x="0" y="0"/>
                </a:moveTo>
                <a:lnTo>
                  <a:pt x="600828" y="0"/>
                </a:lnTo>
                <a:lnTo>
                  <a:pt x="600828" y="752211"/>
                </a:lnTo>
                <a:lnTo>
                  <a:pt x="0" y="752211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5" id="15"/>
          <p:cNvSpPr/>
          <p:nvPr/>
        </p:nvSpPr>
        <p:spPr>
          <a:xfrm flipH="false" flipV="false" rot="0">
            <a:off x="2187911" y="6359792"/>
            <a:ext cx="600829" cy="752211"/>
          </a:xfrm>
          <a:custGeom>
            <a:avLst/>
            <a:gdLst/>
            <a:ahLst/>
            <a:cxnLst/>
            <a:rect r="r" b="b" t="t" l="l"/>
            <a:pathLst>
              <a:path h="752211" w="600829">
                <a:moveTo>
                  <a:pt x="0" y="0"/>
                </a:moveTo>
                <a:lnTo>
                  <a:pt x="600828" y="0"/>
                </a:lnTo>
                <a:lnTo>
                  <a:pt x="600828" y="752212"/>
                </a:lnTo>
                <a:lnTo>
                  <a:pt x="0" y="752212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6" id="16"/>
          <p:cNvSpPr/>
          <p:nvPr/>
        </p:nvSpPr>
        <p:spPr>
          <a:xfrm flipH="false" flipV="false" rot="0">
            <a:off x="8196575" y="5900984"/>
            <a:ext cx="3452366" cy="3158915"/>
          </a:xfrm>
          <a:custGeom>
            <a:avLst/>
            <a:gdLst/>
            <a:ahLst/>
            <a:cxnLst/>
            <a:rect r="r" b="b" t="t" l="l"/>
            <a:pathLst>
              <a:path h="3158915" w="3452366">
                <a:moveTo>
                  <a:pt x="0" y="0"/>
                </a:moveTo>
                <a:lnTo>
                  <a:pt x="3452366" y="0"/>
                </a:lnTo>
                <a:lnTo>
                  <a:pt x="3452366" y="3158915"/>
                </a:lnTo>
                <a:lnTo>
                  <a:pt x="0" y="3158915"/>
                </a:lnTo>
                <a:lnTo>
                  <a:pt x="0" y="0"/>
                </a:lnTo>
                <a:close/>
              </a:path>
            </a:pathLst>
          </a:custGeom>
          <a:blipFill>
            <a:blip r:embed="rId20">
              <a:extLst>
                <a:ext uri="{96DAC541-7B7A-43D3-8B79-37D633B846F1}">
                  <asvg:svgBlip xmlns:asvg="http://schemas.microsoft.com/office/drawing/2016/SVG/main" r:embed="rId21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7" id="17"/>
          <p:cNvSpPr/>
          <p:nvPr/>
        </p:nvSpPr>
        <p:spPr>
          <a:xfrm flipH="false" flipV="false" rot="0">
            <a:off x="4954554" y="7169251"/>
            <a:ext cx="2828664" cy="2588228"/>
          </a:xfrm>
          <a:custGeom>
            <a:avLst/>
            <a:gdLst/>
            <a:ahLst/>
            <a:cxnLst/>
            <a:rect r="r" b="b" t="t" l="l"/>
            <a:pathLst>
              <a:path h="2588228" w="2828664">
                <a:moveTo>
                  <a:pt x="0" y="0"/>
                </a:moveTo>
                <a:lnTo>
                  <a:pt x="2828664" y="0"/>
                </a:lnTo>
                <a:lnTo>
                  <a:pt x="2828664" y="2588228"/>
                </a:lnTo>
                <a:lnTo>
                  <a:pt x="0" y="2588228"/>
                </a:lnTo>
                <a:lnTo>
                  <a:pt x="0" y="0"/>
                </a:lnTo>
                <a:close/>
              </a:path>
            </a:pathLst>
          </a:custGeom>
          <a:blipFill>
            <a:blip r:embed="rId20">
              <a:extLst>
                <a:ext uri="{96DAC541-7B7A-43D3-8B79-37D633B846F1}">
                  <asvg:svgBlip xmlns:asvg="http://schemas.microsoft.com/office/drawing/2016/SVG/main" r:embed="rId21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8" id="18"/>
          <p:cNvSpPr/>
          <p:nvPr/>
        </p:nvSpPr>
        <p:spPr>
          <a:xfrm flipH="false" flipV="false" rot="0">
            <a:off x="2478087" y="8250878"/>
            <a:ext cx="1461710" cy="1618043"/>
          </a:xfrm>
          <a:custGeom>
            <a:avLst/>
            <a:gdLst/>
            <a:ahLst/>
            <a:cxnLst/>
            <a:rect r="r" b="b" t="t" l="l"/>
            <a:pathLst>
              <a:path h="1618043" w="1461710">
                <a:moveTo>
                  <a:pt x="0" y="0"/>
                </a:moveTo>
                <a:lnTo>
                  <a:pt x="1461711" y="0"/>
                </a:lnTo>
                <a:lnTo>
                  <a:pt x="1461711" y="1618042"/>
                </a:lnTo>
                <a:lnTo>
                  <a:pt x="0" y="1618042"/>
                </a:lnTo>
                <a:lnTo>
                  <a:pt x="0" y="0"/>
                </a:lnTo>
                <a:close/>
              </a:path>
            </a:pathLst>
          </a:custGeom>
          <a:blipFill>
            <a:blip r:embed="rId22"/>
            <a:stretch>
              <a:fillRect l="0" t="0" r="0" b="0"/>
            </a:stretch>
          </a:blipFill>
        </p:spPr>
      </p:sp>
      <p:sp>
        <p:nvSpPr>
          <p:cNvPr name="TextBox 19" id="19"/>
          <p:cNvSpPr txBox="true"/>
          <p:nvPr/>
        </p:nvSpPr>
        <p:spPr>
          <a:xfrm rot="0">
            <a:off x="2788739" y="1937199"/>
            <a:ext cx="7959578" cy="563181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marL="626122" indent="-313061" lvl="1">
              <a:lnSpc>
                <a:spcPts val="4060"/>
              </a:lnSpc>
              <a:buFont typeface="Arial"/>
              <a:buChar char="•"/>
            </a:pPr>
            <a:r>
              <a:rPr lang="en-US" sz="2900">
                <a:solidFill>
                  <a:srgbClr val="1E22AA"/>
                </a:solidFill>
                <a:latin typeface="Quicksand Medium"/>
              </a:rPr>
              <a:t> Had a very shiny nose (*like a light bulb*)</a:t>
            </a:r>
          </a:p>
          <a:p>
            <a:pPr marL="626122" indent="-313061" lvl="1">
              <a:lnSpc>
                <a:spcPts val="4060"/>
              </a:lnSpc>
              <a:buFont typeface="Arial"/>
              <a:buChar char="•"/>
            </a:pPr>
            <a:r>
              <a:rPr lang="en-US" sz="2900">
                <a:solidFill>
                  <a:srgbClr val="1E22AA"/>
                </a:solidFill>
                <a:latin typeface="Quicksand Medium"/>
              </a:rPr>
              <a:t>Just like the ones I used to know</a:t>
            </a:r>
          </a:p>
          <a:p>
            <a:pPr marL="626122" indent="-313061" lvl="1">
              <a:lnSpc>
                <a:spcPts val="4060"/>
              </a:lnSpc>
              <a:buFont typeface="Arial"/>
              <a:buChar char="•"/>
            </a:pPr>
            <a:r>
              <a:rPr lang="en-US" sz="2900">
                <a:solidFill>
                  <a:srgbClr val="1E22AA"/>
                </a:solidFill>
                <a:latin typeface="Quicksand Medium"/>
              </a:rPr>
              <a:t> Let your heart be light</a:t>
            </a:r>
          </a:p>
          <a:p>
            <a:pPr marL="626122" indent="-313061" lvl="1">
              <a:lnSpc>
                <a:spcPts val="4060"/>
              </a:lnSpc>
              <a:buFont typeface="Arial"/>
              <a:buChar char="•"/>
            </a:pPr>
            <a:r>
              <a:rPr lang="en-US" sz="2900">
                <a:solidFill>
                  <a:srgbClr val="1E22AA"/>
                </a:solidFill>
                <a:latin typeface="Quicksand Medium"/>
              </a:rPr>
              <a:t> In the lane, snow is glistening</a:t>
            </a:r>
          </a:p>
          <a:p>
            <a:pPr marL="626122" indent="-313061" lvl="1">
              <a:lnSpc>
                <a:spcPts val="4060"/>
              </a:lnSpc>
              <a:buFont typeface="Arial"/>
              <a:buChar char="•"/>
            </a:pPr>
            <a:r>
              <a:rPr lang="en-US" sz="2900">
                <a:solidFill>
                  <a:srgbClr val="1E22AA"/>
                </a:solidFill>
                <a:latin typeface="Quicksand Medium"/>
              </a:rPr>
              <a:t> Underneath the mistletoe last night</a:t>
            </a:r>
          </a:p>
          <a:p>
            <a:pPr marL="626122" indent="-313061" lvl="1">
              <a:lnSpc>
                <a:spcPts val="4060"/>
              </a:lnSpc>
              <a:buFont typeface="Arial"/>
              <a:buChar char="•"/>
            </a:pPr>
            <a:r>
              <a:rPr lang="en-US" sz="2900">
                <a:solidFill>
                  <a:srgbClr val="1E22AA"/>
                </a:solidFill>
                <a:latin typeface="Quicksand Medium"/>
              </a:rPr>
              <a:t> At the Christmas party hop</a:t>
            </a:r>
          </a:p>
          <a:p>
            <a:pPr marL="626122" indent="-313061" lvl="1">
              <a:lnSpc>
                <a:spcPts val="4060"/>
              </a:lnSpc>
              <a:buFont typeface="Arial"/>
              <a:buChar char="•"/>
            </a:pPr>
            <a:r>
              <a:rPr lang="en-US" sz="2900">
                <a:solidFill>
                  <a:srgbClr val="1E22AA"/>
                </a:solidFill>
                <a:latin typeface="Quicksand Medium"/>
              </a:rPr>
              <a:t> And a new one just begun</a:t>
            </a:r>
          </a:p>
          <a:p>
            <a:pPr marL="626122" indent="-313061" lvl="1">
              <a:lnSpc>
                <a:spcPts val="4060"/>
              </a:lnSpc>
              <a:buFont typeface="Arial"/>
              <a:buChar char="•"/>
            </a:pPr>
            <a:r>
              <a:rPr lang="en-US" sz="2900">
                <a:solidFill>
                  <a:srgbClr val="1E22AA"/>
                </a:solidFill>
                <a:latin typeface="Quicksand Medium"/>
              </a:rPr>
              <a:t> And two eyes made out of coal</a:t>
            </a:r>
          </a:p>
          <a:p>
            <a:pPr marL="626122" indent="-313061" lvl="1">
              <a:lnSpc>
                <a:spcPts val="4060"/>
              </a:lnSpc>
              <a:buFont typeface="Arial"/>
              <a:buChar char="•"/>
            </a:pPr>
            <a:r>
              <a:rPr lang="en-US" sz="2900">
                <a:solidFill>
                  <a:srgbClr val="1E22AA"/>
                </a:solidFill>
                <a:latin typeface="Quicksand Medium"/>
              </a:rPr>
              <a:t> Better not pout I’m telling you why</a:t>
            </a:r>
          </a:p>
          <a:p>
            <a:pPr marL="626122" indent="-313061" lvl="1">
              <a:lnSpc>
                <a:spcPts val="4060"/>
              </a:lnSpc>
              <a:buFont typeface="Arial"/>
              <a:buChar char="•"/>
            </a:pPr>
            <a:r>
              <a:rPr lang="en-US" sz="2900">
                <a:solidFill>
                  <a:srgbClr val="1E22AA"/>
                </a:solidFill>
                <a:latin typeface="Quicksand Medium"/>
              </a:rPr>
              <a:t> It’s the time that every Santa has a ball</a:t>
            </a:r>
          </a:p>
          <a:p>
            <a:pPr>
              <a:lnSpc>
                <a:spcPts val="4060"/>
              </a:lnSpc>
            </a:pPr>
          </a:p>
        </p:txBody>
      </p:sp>
      <p:sp>
        <p:nvSpPr>
          <p:cNvPr name="Freeform 20" id="20"/>
          <p:cNvSpPr/>
          <p:nvPr/>
        </p:nvSpPr>
        <p:spPr>
          <a:xfrm flipH="false" flipV="false" rot="0">
            <a:off x="11967518" y="0"/>
            <a:ext cx="4413130" cy="3745644"/>
          </a:xfrm>
          <a:custGeom>
            <a:avLst/>
            <a:gdLst/>
            <a:ahLst/>
            <a:cxnLst/>
            <a:rect r="r" b="b" t="t" l="l"/>
            <a:pathLst>
              <a:path h="3745644" w="4413130">
                <a:moveTo>
                  <a:pt x="0" y="0"/>
                </a:moveTo>
                <a:lnTo>
                  <a:pt x="4413130" y="0"/>
                </a:lnTo>
                <a:lnTo>
                  <a:pt x="4413130" y="3745644"/>
                </a:lnTo>
                <a:lnTo>
                  <a:pt x="0" y="3745644"/>
                </a:lnTo>
                <a:lnTo>
                  <a:pt x="0" y="0"/>
                </a:lnTo>
                <a:close/>
              </a:path>
            </a:pathLst>
          </a:custGeom>
          <a:blipFill>
            <a:blip r:embed="rId23">
              <a:extLst>
                <a:ext uri="{96DAC541-7B7A-43D3-8B79-37D633B846F1}">
                  <asvg:svgBlip xmlns:asvg="http://schemas.microsoft.com/office/drawing/2016/SVG/main" r:embed="rId24"/>
                </a:ext>
              </a:extLst>
            </a:blip>
            <a:stretch>
              <a:fillRect l="0" t="0" r="0" b="0"/>
            </a:stretch>
          </a:blipFill>
        </p:spPr>
      </p:sp>
    </p:spTree>
  </p:cSld>
  <p:clrMapOvr>
    <a:masterClrMapping/>
  </p:clrMapOvr>
</p:sld>
</file>

<file path=ppt/slides/slide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E22A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-36458" y="326637"/>
            <a:ext cx="12615394" cy="2996156"/>
          </a:xfrm>
          <a:custGeom>
            <a:avLst/>
            <a:gdLst/>
            <a:ahLst/>
            <a:cxnLst/>
            <a:rect r="r" b="b" t="t" l="l"/>
            <a:pathLst>
              <a:path h="2996156" w="12615394">
                <a:moveTo>
                  <a:pt x="0" y="0"/>
                </a:moveTo>
                <a:lnTo>
                  <a:pt x="12615394" y="0"/>
                </a:lnTo>
                <a:lnTo>
                  <a:pt x="12615394" y="2996156"/>
                </a:lnTo>
                <a:lnTo>
                  <a:pt x="0" y="2996156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true" rot="0">
            <a:off x="9235295" y="6602745"/>
            <a:ext cx="12615394" cy="2996156"/>
          </a:xfrm>
          <a:custGeom>
            <a:avLst/>
            <a:gdLst/>
            <a:ahLst/>
            <a:cxnLst/>
            <a:rect r="r" b="b" t="t" l="l"/>
            <a:pathLst>
              <a:path h="2996156" w="12615394">
                <a:moveTo>
                  <a:pt x="0" y="2996156"/>
                </a:moveTo>
                <a:lnTo>
                  <a:pt x="12615395" y="2996156"/>
                </a:lnTo>
                <a:lnTo>
                  <a:pt x="12615395" y="0"/>
                </a:lnTo>
                <a:lnTo>
                  <a:pt x="0" y="0"/>
                </a:lnTo>
                <a:lnTo>
                  <a:pt x="0" y="2996156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grpSp>
        <p:nvGrpSpPr>
          <p:cNvPr name="Group 4" id="4"/>
          <p:cNvGrpSpPr/>
          <p:nvPr/>
        </p:nvGrpSpPr>
        <p:grpSpPr>
          <a:xfrm rot="0">
            <a:off x="-1550994" y="1365044"/>
            <a:ext cx="21177513" cy="7433585"/>
            <a:chOff x="0" y="0"/>
            <a:chExt cx="7163751" cy="2514571"/>
          </a:xfrm>
        </p:grpSpPr>
        <p:sp>
          <p:nvSpPr>
            <p:cNvPr name="Freeform 5" id="5"/>
            <p:cNvSpPr/>
            <p:nvPr/>
          </p:nvSpPr>
          <p:spPr>
            <a:xfrm flipH="false" flipV="false" rot="0">
              <a:off x="0" y="0"/>
              <a:ext cx="7163751" cy="2514571"/>
            </a:xfrm>
            <a:custGeom>
              <a:avLst/>
              <a:gdLst/>
              <a:ahLst/>
              <a:cxnLst/>
              <a:rect r="r" b="b" t="t" l="l"/>
              <a:pathLst>
                <a:path h="2514571" w="7163751">
                  <a:moveTo>
                    <a:pt x="0" y="0"/>
                  </a:moveTo>
                  <a:lnTo>
                    <a:pt x="7163751" y="0"/>
                  </a:lnTo>
                  <a:lnTo>
                    <a:pt x="7163751" y="2514571"/>
                  </a:lnTo>
                  <a:lnTo>
                    <a:pt x="0" y="2514571"/>
                  </a:lnTo>
                  <a:close/>
                </a:path>
              </a:pathLst>
            </a:custGeom>
            <a:solidFill>
              <a:srgbClr val="FFC20F"/>
            </a:solidFill>
          </p:spPr>
        </p:sp>
      </p:grpSp>
      <p:sp>
        <p:nvSpPr>
          <p:cNvPr name="Freeform 6" id="6"/>
          <p:cNvSpPr/>
          <p:nvPr/>
        </p:nvSpPr>
        <p:spPr>
          <a:xfrm flipH="false" flipV="false" rot="0">
            <a:off x="5168632" y="3965610"/>
            <a:ext cx="7315200" cy="1436439"/>
          </a:xfrm>
          <a:custGeom>
            <a:avLst/>
            <a:gdLst/>
            <a:ahLst/>
            <a:cxnLst/>
            <a:rect r="r" b="b" t="t" l="l"/>
            <a:pathLst>
              <a:path h="1436439" w="7315200">
                <a:moveTo>
                  <a:pt x="0" y="0"/>
                </a:moveTo>
                <a:lnTo>
                  <a:pt x="7315200" y="0"/>
                </a:lnTo>
                <a:lnTo>
                  <a:pt x="7315200" y="1436439"/>
                </a:lnTo>
                <a:lnTo>
                  <a:pt x="0" y="1436439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7" id="7"/>
          <p:cNvSpPr/>
          <p:nvPr/>
        </p:nvSpPr>
        <p:spPr>
          <a:xfrm flipH="false" flipV="false" rot="0">
            <a:off x="2519636" y="6042111"/>
            <a:ext cx="2087292" cy="1336558"/>
          </a:xfrm>
          <a:custGeom>
            <a:avLst/>
            <a:gdLst/>
            <a:ahLst/>
            <a:cxnLst/>
            <a:rect r="r" b="b" t="t" l="l"/>
            <a:pathLst>
              <a:path h="1336558" w="2087292">
                <a:moveTo>
                  <a:pt x="0" y="0"/>
                </a:moveTo>
                <a:lnTo>
                  <a:pt x="2087292" y="0"/>
                </a:lnTo>
                <a:lnTo>
                  <a:pt x="2087292" y="1336558"/>
                </a:lnTo>
                <a:lnTo>
                  <a:pt x="0" y="1336558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0" t="-83345" r="-214918" b="0"/>
            </a:stretch>
          </a:blipFill>
        </p:spPr>
      </p:sp>
      <p:sp>
        <p:nvSpPr>
          <p:cNvPr name="Freeform 8" id="8"/>
          <p:cNvSpPr/>
          <p:nvPr/>
        </p:nvSpPr>
        <p:spPr>
          <a:xfrm flipH="true" flipV="false" rot="0">
            <a:off x="13219865" y="6042111"/>
            <a:ext cx="2087292" cy="1336558"/>
          </a:xfrm>
          <a:custGeom>
            <a:avLst/>
            <a:gdLst/>
            <a:ahLst/>
            <a:cxnLst/>
            <a:rect r="r" b="b" t="t" l="l"/>
            <a:pathLst>
              <a:path h="1336558" w="2087292">
                <a:moveTo>
                  <a:pt x="2087292" y="0"/>
                </a:moveTo>
                <a:lnTo>
                  <a:pt x="0" y="0"/>
                </a:lnTo>
                <a:lnTo>
                  <a:pt x="0" y="1336558"/>
                </a:lnTo>
                <a:lnTo>
                  <a:pt x="2087292" y="1336558"/>
                </a:lnTo>
                <a:lnTo>
                  <a:pt x="2087292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0" t="-83345" r="-214918" b="0"/>
            </a:stretch>
          </a:blipFill>
        </p:spPr>
      </p:sp>
      <p:sp>
        <p:nvSpPr>
          <p:cNvPr name="AutoShape 9" id="9"/>
          <p:cNvSpPr/>
          <p:nvPr/>
        </p:nvSpPr>
        <p:spPr>
          <a:xfrm flipV="true">
            <a:off x="871683" y="1915518"/>
            <a:ext cx="0" cy="5536624"/>
          </a:xfrm>
          <a:prstGeom prst="line">
            <a:avLst/>
          </a:prstGeom>
          <a:ln cap="rnd" w="123825">
            <a:solidFill>
              <a:srgbClr val="E24585"/>
            </a:solidFill>
            <a:prstDash val="solid"/>
            <a:headEnd type="none" len="sm" w="sm"/>
            <a:tailEnd type="none" len="sm" w="sm"/>
          </a:ln>
        </p:spPr>
      </p:sp>
      <p:sp>
        <p:nvSpPr>
          <p:cNvPr name="AutoShape 10" id="10"/>
          <p:cNvSpPr/>
          <p:nvPr/>
        </p:nvSpPr>
        <p:spPr>
          <a:xfrm flipV="true">
            <a:off x="17226108" y="1915518"/>
            <a:ext cx="0" cy="5536624"/>
          </a:xfrm>
          <a:prstGeom prst="line">
            <a:avLst/>
          </a:prstGeom>
          <a:ln cap="rnd" w="123825">
            <a:solidFill>
              <a:srgbClr val="E24585"/>
            </a:solidFill>
            <a:prstDash val="solid"/>
            <a:headEnd type="none" len="sm" w="sm"/>
            <a:tailEnd type="none" len="sm" w="sm"/>
          </a:ln>
        </p:spPr>
      </p:sp>
      <p:sp>
        <p:nvSpPr>
          <p:cNvPr name="TextBox 11" id="11"/>
          <p:cNvSpPr txBox="true"/>
          <p:nvPr/>
        </p:nvSpPr>
        <p:spPr>
          <a:xfrm rot="81523">
            <a:off x="5656323" y="2221580"/>
            <a:ext cx="6783631" cy="210337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1614"/>
              </a:lnSpc>
            </a:pPr>
            <a:r>
              <a:rPr lang="en-US" sz="10463">
                <a:solidFill>
                  <a:srgbClr val="1E22AA"/>
                </a:solidFill>
                <a:latin typeface="Intro Rust"/>
              </a:rPr>
              <a:t>ROUND 3 </a:t>
            </a:r>
          </a:p>
        </p:txBody>
      </p:sp>
      <p:sp>
        <p:nvSpPr>
          <p:cNvPr name="TextBox 12" id="12"/>
          <p:cNvSpPr txBox="true"/>
          <p:nvPr/>
        </p:nvSpPr>
        <p:spPr>
          <a:xfrm rot="0">
            <a:off x="4831453" y="5736189"/>
            <a:ext cx="8434885" cy="65341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5460"/>
              </a:lnSpc>
            </a:pPr>
            <a:r>
              <a:rPr lang="en-US" sz="3900">
                <a:solidFill>
                  <a:srgbClr val="1E22AA"/>
                </a:solidFill>
                <a:latin typeface="Quicksand Medium"/>
              </a:rPr>
              <a:t>Name The Christmas Movie</a:t>
            </a:r>
          </a:p>
        </p:txBody>
      </p:sp>
      <p:sp>
        <p:nvSpPr>
          <p:cNvPr name="Freeform 13" id="13"/>
          <p:cNvSpPr/>
          <p:nvPr/>
        </p:nvSpPr>
        <p:spPr>
          <a:xfrm flipH="false" flipV="false" rot="0">
            <a:off x="8306907" y="6789654"/>
            <a:ext cx="1461710" cy="1618043"/>
          </a:xfrm>
          <a:custGeom>
            <a:avLst/>
            <a:gdLst/>
            <a:ahLst/>
            <a:cxnLst/>
            <a:rect r="r" b="b" t="t" l="l"/>
            <a:pathLst>
              <a:path h="1618043" w="1461710">
                <a:moveTo>
                  <a:pt x="0" y="0"/>
                </a:moveTo>
                <a:lnTo>
                  <a:pt x="1461711" y="0"/>
                </a:lnTo>
                <a:lnTo>
                  <a:pt x="1461711" y="1618043"/>
                </a:lnTo>
                <a:lnTo>
                  <a:pt x="0" y="1618043"/>
                </a:lnTo>
                <a:lnTo>
                  <a:pt x="0" y="0"/>
                </a:lnTo>
                <a:close/>
              </a:path>
            </a:pathLst>
          </a:custGeom>
          <a:blipFill>
            <a:blip r:embed="rId8"/>
            <a:stretch>
              <a:fillRect l="0" t="0" r="0" b="0"/>
            </a:stretch>
          </a:blipFill>
        </p:spPr>
      </p:sp>
    </p:spTree>
  </p:cSld>
  <p:clrMapOvr>
    <a:masterClrMapping/>
  </p:clrMapOvr>
</p:sld>
</file>

<file path=ppt/slides/slide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E22A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12816920" y="4139426"/>
            <a:ext cx="4556680" cy="1275870"/>
          </a:xfrm>
          <a:custGeom>
            <a:avLst/>
            <a:gdLst/>
            <a:ahLst/>
            <a:cxnLst/>
            <a:rect r="r" b="b" t="t" l="l"/>
            <a:pathLst>
              <a:path h="1275870" w="4556680">
                <a:moveTo>
                  <a:pt x="0" y="0"/>
                </a:moveTo>
                <a:lnTo>
                  <a:pt x="4556680" y="0"/>
                </a:lnTo>
                <a:lnTo>
                  <a:pt x="4556680" y="1275870"/>
                </a:lnTo>
                <a:lnTo>
                  <a:pt x="0" y="1275870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1405642" y="1185084"/>
            <a:ext cx="9869338" cy="6920873"/>
          </a:xfrm>
          <a:custGeom>
            <a:avLst/>
            <a:gdLst/>
            <a:ahLst/>
            <a:cxnLst/>
            <a:rect r="r" b="b" t="t" l="l"/>
            <a:pathLst>
              <a:path h="6920873" w="9869338">
                <a:moveTo>
                  <a:pt x="0" y="0"/>
                </a:moveTo>
                <a:lnTo>
                  <a:pt x="9869338" y="0"/>
                </a:lnTo>
                <a:lnTo>
                  <a:pt x="9869338" y="6920873"/>
                </a:lnTo>
                <a:lnTo>
                  <a:pt x="0" y="6920873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4" id="4"/>
          <p:cNvSpPr/>
          <p:nvPr/>
        </p:nvSpPr>
        <p:spPr>
          <a:xfrm flipH="false" flipV="false" rot="0">
            <a:off x="17073186" y="652594"/>
            <a:ext cx="600829" cy="752211"/>
          </a:xfrm>
          <a:custGeom>
            <a:avLst/>
            <a:gdLst/>
            <a:ahLst/>
            <a:cxnLst/>
            <a:rect r="r" b="b" t="t" l="l"/>
            <a:pathLst>
              <a:path h="752211" w="600829">
                <a:moveTo>
                  <a:pt x="0" y="0"/>
                </a:moveTo>
                <a:lnTo>
                  <a:pt x="600828" y="0"/>
                </a:lnTo>
                <a:lnTo>
                  <a:pt x="600828" y="752212"/>
                </a:lnTo>
                <a:lnTo>
                  <a:pt x="0" y="752212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5" id="5"/>
          <p:cNvSpPr/>
          <p:nvPr/>
        </p:nvSpPr>
        <p:spPr>
          <a:xfrm flipH="false" flipV="false" rot="0">
            <a:off x="14790882" y="5143500"/>
            <a:ext cx="2956086" cy="5644078"/>
          </a:xfrm>
          <a:custGeom>
            <a:avLst/>
            <a:gdLst/>
            <a:ahLst/>
            <a:cxnLst/>
            <a:rect r="r" b="b" t="t" l="l"/>
            <a:pathLst>
              <a:path h="5644078" w="2956086">
                <a:moveTo>
                  <a:pt x="0" y="0"/>
                </a:moveTo>
                <a:lnTo>
                  <a:pt x="2956086" y="0"/>
                </a:lnTo>
                <a:lnTo>
                  <a:pt x="2956086" y="5644078"/>
                </a:lnTo>
                <a:lnTo>
                  <a:pt x="0" y="5644078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6" id="6"/>
          <p:cNvSpPr/>
          <p:nvPr/>
        </p:nvSpPr>
        <p:spPr>
          <a:xfrm flipH="false" flipV="false" rot="0">
            <a:off x="12816920" y="6181725"/>
            <a:ext cx="1764220" cy="4114800"/>
          </a:xfrm>
          <a:custGeom>
            <a:avLst/>
            <a:gdLst/>
            <a:ahLst/>
            <a:cxnLst/>
            <a:rect r="r" b="b" t="t" l="l"/>
            <a:pathLst>
              <a:path h="4114800" w="1764220">
                <a:moveTo>
                  <a:pt x="0" y="0"/>
                </a:moveTo>
                <a:lnTo>
                  <a:pt x="1764220" y="0"/>
                </a:lnTo>
                <a:lnTo>
                  <a:pt x="1764220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7" id="7"/>
          <p:cNvSpPr/>
          <p:nvPr/>
        </p:nvSpPr>
        <p:spPr>
          <a:xfrm flipH="false" flipV="false" rot="0">
            <a:off x="13983936" y="6825178"/>
            <a:ext cx="1690092" cy="4048125"/>
          </a:xfrm>
          <a:custGeom>
            <a:avLst/>
            <a:gdLst/>
            <a:ahLst/>
            <a:cxnLst/>
            <a:rect r="r" b="b" t="t" l="l"/>
            <a:pathLst>
              <a:path h="4048125" w="1690092">
                <a:moveTo>
                  <a:pt x="0" y="0"/>
                </a:moveTo>
                <a:lnTo>
                  <a:pt x="1690092" y="0"/>
                </a:lnTo>
                <a:lnTo>
                  <a:pt x="1690092" y="4048125"/>
                </a:lnTo>
                <a:lnTo>
                  <a:pt x="0" y="4048125"/>
                </a:lnTo>
                <a:lnTo>
                  <a:pt x="0" y="0"/>
                </a:lnTo>
                <a:close/>
              </a:path>
            </a:pathLst>
          </a:custGeom>
          <a:blipFill>
            <a:blip r:embed="rId12">
              <a:extLst>
                <a:ext uri="{96DAC541-7B7A-43D3-8B79-37D633B846F1}">
                  <asvg:svgBlip xmlns:asvg="http://schemas.microsoft.com/office/drawing/2016/SVG/main" r:embed="rId1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8" id="8"/>
          <p:cNvSpPr/>
          <p:nvPr/>
        </p:nvSpPr>
        <p:spPr>
          <a:xfrm flipH="false" flipV="false" rot="0">
            <a:off x="12232987" y="7178776"/>
            <a:ext cx="615416" cy="927181"/>
          </a:xfrm>
          <a:custGeom>
            <a:avLst/>
            <a:gdLst/>
            <a:ahLst/>
            <a:cxnLst/>
            <a:rect r="r" b="b" t="t" l="l"/>
            <a:pathLst>
              <a:path h="927181" w="615416">
                <a:moveTo>
                  <a:pt x="0" y="0"/>
                </a:moveTo>
                <a:lnTo>
                  <a:pt x="615416" y="0"/>
                </a:lnTo>
                <a:lnTo>
                  <a:pt x="615416" y="927181"/>
                </a:lnTo>
                <a:lnTo>
                  <a:pt x="0" y="927181"/>
                </a:lnTo>
                <a:lnTo>
                  <a:pt x="0" y="0"/>
                </a:lnTo>
                <a:close/>
              </a:path>
            </a:pathLst>
          </a:custGeom>
          <a:blipFill>
            <a:blip r:embed="rId14">
              <a:extLst>
                <a:ext uri="{96DAC541-7B7A-43D3-8B79-37D633B846F1}">
                  <asvg:svgBlip xmlns:asvg="http://schemas.microsoft.com/office/drawing/2016/SVG/main" r:embed="rId1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9" id="9"/>
          <p:cNvSpPr/>
          <p:nvPr/>
        </p:nvSpPr>
        <p:spPr>
          <a:xfrm flipH="false" flipV="false" rot="0">
            <a:off x="12702620" y="6538600"/>
            <a:ext cx="424916" cy="640175"/>
          </a:xfrm>
          <a:custGeom>
            <a:avLst/>
            <a:gdLst/>
            <a:ahLst/>
            <a:cxnLst/>
            <a:rect r="r" b="b" t="t" l="l"/>
            <a:pathLst>
              <a:path h="640175" w="424916">
                <a:moveTo>
                  <a:pt x="0" y="0"/>
                </a:moveTo>
                <a:lnTo>
                  <a:pt x="424916" y="0"/>
                </a:lnTo>
                <a:lnTo>
                  <a:pt x="424916" y="640176"/>
                </a:lnTo>
                <a:lnTo>
                  <a:pt x="0" y="640176"/>
                </a:lnTo>
                <a:lnTo>
                  <a:pt x="0" y="0"/>
                </a:lnTo>
                <a:close/>
              </a:path>
            </a:pathLst>
          </a:custGeom>
          <a:blipFill>
            <a:blip r:embed="rId14">
              <a:extLst>
                <a:ext uri="{96DAC541-7B7A-43D3-8B79-37D633B846F1}">
                  <asvg:svgBlip xmlns:asvg="http://schemas.microsoft.com/office/drawing/2016/SVG/main" r:embed="rId1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0" id="10"/>
          <p:cNvSpPr/>
          <p:nvPr/>
        </p:nvSpPr>
        <p:spPr>
          <a:xfrm flipH="false" flipV="false" rot="0">
            <a:off x="14011995" y="5143500"/>
            <a:ext cx="569145" cy="1068786"/>
          </a:xfrm>
          <a:custGeom>
            <a:avLst/>
            <a:gdLst/>
            <a:ahLst/>
            <a:cxnLst/>
            <a:rect r="r" b="b" t="t" l="l"/>
            <a:pathLst>
              <a:path h="1068786" w="569145">
                <a:moveTo>
                  <a:pt x="0" y="0"/>
                </a:moveTo>
                <a:lnTo>
                  <a:pt x="569145" y="0"/>
                </a:lnTo>
                <a:lnTo>
                  <a:pt x="569145" y="1068786"/>
                </a:lnTo>
                <a:lnTo>
                  <a:pt x="0" y="1068786"/>
                </a:lnTo>
                <a:lnTo>
                  <a:pt x="0" y="0"/>
                </a:lnTo>
                <a:close/>
              </a:path>
            </a:pathLst>
          </a:custGeom>
          <a:blipFill>
            <a:blip r:embed="rId16">
              <a:extLst>
                <a:ext uri="{96DAC541-7B7A-43D3-8B79-37D633B846F1}">
                  <asvg:svgBlip xmlns:asvg="http://schemas.microsoft.com/office/drawing/2016/SVG/main" r:embed="rId17"/>
                </a:ext>
              </a:extLst>
            </a:blip>
            <a:stretch>
              <a:fillRect l="-440426" t="-27918" r="0" b="-257079"/>
            </a:stretch>
          </a:blipFill>
        </p:spPr>
      </p:sp>
      <p:sp>
        <p:nvSpPr>
          <p:cNvPr name="Freeform 11" id="11"/>
          <p:cNvSpPr/>
          <p:nvPr/>
        </p:nvSpPr>
        <p:spPr>
          <a:xfrm flipH="false" flipV="false" rot="5400000">
            <a:off x="-7348975" y="722579"/>
            <a:ext cx="12125774" cy="6290245"/>
          </a:xfrm>
          <a:custGeom>
            <a:avLst/>
            <a:gdLst/>
            <a:ahLst/>
            <a:cxnLst/>
            <a:rect r="r" b="b" t="t" l="l"/>
            <a:pathLst>
              <a:path h="6290245" w="12125774">
                <a:moveTo>
                  <a:pt x="0" y="0"/>
                </a:moveTo>
                <a:lnTo>
                  <a:pt x="12125774" y="0"/>
                </a:lnTo>
                <a:lnTo>
                  <a:pt x="12125774" y="6290245"/>
                </a:lnTo>
                <a:lnTo>
                  <a:pt x="0" y="6290245"/>
                </a:lnTo>
                <a:lnTo>
                  <a:pt x="0" y="0"/>
                </a:lnTo>
                <a:close/>
              </a:path>
            </a:pathLst>
          </a:custGeom>
          <a:blipFill>
            <a:blip r:embed="rId18">
              <a:extLst>
                <a:ext uri="{96DAC541-7B7A-43D3-8B79-37D633B846F1}">
                  <asvg:svgBlip xmlns:asvg="http://schemas.microsoft.com/office/drawing/2016/SVG/main" r:embed="rId19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2" id="12"/>
          <p:cNvSpPr/>
          <p:nvPr/>
        </p:nvSpPr>
        <p:spPr>
          <a:xfrm flipH="false" flipV="false" rot="0">
            <a:off x="2187911" y="2101711"/>
            <a:ext cx="600829" cy="752211"/>
          </a:xfrm>
          <a:custGeom>
            <a:avLst/>
            <a:gdLst/>
            <a:ahLst/>
            <a:cxnLst/>
            <a:rect r="r" b="b" t="t" l="l"/>
            <a:pathLst>
              <a:path h="752211" w="600829">
                <a:moveTo>
                  <a:pt x="0" y="0"/>
                </a:moveTo>
                <a:lnTo>
                  <a:pt x="600828" y="0"/>
                </a:lnTo>
                <a:lnTo>
                  <a:pt x="600828" y="752211"/>
                </a:lnTo>
                <a:lnTo>
                  <a:pt x="0" y="752211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3" id="13"/>
          <p:cNvSpPr/>
          <p:nvPr/>
        </p:nvSpPr>
        <p:spPr>
          <a:xfrm flipH="false" flipV="false" rot="0">
            <a:off x="2187911" y="3491595"/>
            <a:ext cx="600829" cy="752211"/>
          </a:xfrm>
          <a:custGeom>
            <a:avLst/>
            <a:gdLst/>
            <a:ahLst/>
            <a:cxnLst/>
            <a:rect r="r" b="b" t="t" l="l"/>
            <a:pathLst>
              <a:path h="752211" w="600829">
                <a:moveTo>
                  <a:pt x="0" y="0"/>
                </a:moveTo>
                <a:lnTo>
                  <a:pt x="600828" y="0"/>
                </a:lnTo>
                <a:lnTo>
                  <a:pt x="600828" y="752212"/>
                </a:lnTo>
                <a:lnTo>
                  <a:pt x="0" y="752212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4" id="14"/>
          <p:cNvSpPr/>
          <p:nvPr/>
        </p:nvSpPr>
        <p:spPr>
          <a:xfrm flipH="false" flipV="false" rot="0">
            <a:off x="2187911" y="5034094"/>
            <a:ext cx="600829" cy="752211"/>
          </a:xfrm>
          <a:custGeom>
            <a:avLst/>
            <a:gdLst/>
            <a:ahLst/>
            <a:cxnLst/>
            <a:rect r="r" b="b" t="t" l="l"/>
            <a:pathLst>
              <a:path h="752211" w="600829">
                <a:moveTo>
                  <a:pt x="0" y="0"/>
                </a:moveTo>
                <a:lnTo>
                  <a:pt x="600828" y="0"/>
                </a:lnTo>
                <a:lnTo>
                  <a:pt x="600828" y="752211"/>
                </a:lnTo>
                <a:lnTo>
                  <a:pt x="0" y="752211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5" id="15"/>
          <p:cNvSpPr/>
          <p:nvPr/>
        </p:nvSpPr>
        <p:spPr>
          <a:xfrm flipH="false" flipV="false" rot="0">
            <a:off x="2187911" y="6359792"/>
            <a:ext cx="600829" cy="752211"/>
          </a:xfrm>
          <a:custGeom>
            <a:avLst/>
            <a:gdLst/>
            <a:ahLst/>
            <a:cxnLst/>
            <a:rect r="r" b="b" t="t" l="l"/>
            <a:pathLst>
              <a:path h="752211" w="600829">
                <a:moveTo>
                  <a:pt x="0" y="0"/>
                </a:moveTo>
                <a:lnTo>
                  <a:pt x="600828" y="0"/>
                </a:lnTo>
                <a:lnTo>
                  <a:pt x="600828" y="752212"/>
                </a:lnTo>
                <a:lnTo>
                  <a:pt x="0" y="752212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6" id="16"/>
          <p:cNvSpPr/>
          <p:nvPr/>
        </p:nvSpPr>
        <p:spPr>
          <a:xfrm flipH="false" flipV="false" rot="0">
            <a:off x="8196575" y="5900984"/>
            <a:ext cx="3452366" cy="3158915"/>
          </a:xfrm>
          <a:custGeom>
            <a:avLst/>
            <a:gdLst/>
            <a:ahLst/>
            <a:cxnLst/>
            <a:rect r="r" b="b" t="t" l="l"/>
            <a:pathLst>
              <a:path h="3158915" w="3452366">
                <a:moveTo>
                  <a:pt x="0" y="0"/>
                </a:moveTo>
                <a:lnTo>
                  <a:pt x="3452366" y="0"/>
                </a:lnTo>
                <a:lnTo>
                  <a:pt x="3452366" y="3158915"/>
                </a:lnTo>
                <a:lnTo>
                  <a:pt x="0" y="3158915"/>
                </a:lnTo>
                <a:lnTo>
                  <a:pt x="0" y="0"/>
                </a:lnTo>
                <a:close/>
              </a:path>
            </a:pathLst>
          </a:custGeom>
          <a:blipFill>
            <a:blip r:embed="rId20">
              <a:extLst>
                <a:ext uri="{96DAC541-7B7A-43D3-8B79-37D633B846F1}">
                  <asvg:svgBlip xmlns:asvg="http://schemas.microsoft.com/office/drawing/2016/SVG/main" r:embed="rId21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7" id="17"/>
          <p:cNvSpPr/>
          <p:nvPr/>
        </p:nvSpPr>
        <p:spPr>
          <a:xfrm flipH="false" flipV="false" rot="0">
            <a:off x="4954554" y="7169251"/>
            <a:ext cx="2828664" cy="2588228"/>
          </a:xfrm>
          <a:custGeom>
            <a:avLst/>
            <a:gdLst/>
            <a:ahLst/>
            <a:cxnLst/>
            <a:rect r="r" b="b" t="t" l="l"/>
            <a:pathLst>
              <a:path h="2588228" w="2828664">
                <a:moveTo>
                  <a:pt x="0" y="0"/>
                </a:moveTo>
                <a:lnTo>
                  <a:pt x="2828664" y="0"/>
                </a:lnTo>
                <a:lnTo>
                  <a:pt x="2828664" y="2588228"/>
                </a:lnTo>
                <a:lnTo>
                  <a:pt x="0" y="2588228"/>
                </a:lnTo>
                <a:lnTo>
                  <a:pt x="0" y="0"/>
                </a:lnTo>
                <a:close/>
              </a:path>
            </a:pathLst>
          </a:custGeom>
          <a:blipFill>
            <a:blip r:embed="rId20">
              <a:extLst>
                <a:ext uri="{96DAC541-7B7A-43D3-8B79-37D633B846F1}">
                  <asvg:svgBlip xmlns:asvg="http://schemas.microsoft.com/office/drawing/2016/SVG/main" r:embed="rId21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8" id="18"/>
          <p:cNvSpPr/>
          <p:nvPr/>
        </p:nvSpPr>
        <p:spPr>
          <a:xfrm flipH="false" flipV="false" rot="0">
            <a:off x="2478087" y="8250878"/>
            <a:ext cx="1461710" cy="1618043"/>
          </a:xfrm>
          <a:custGeom>
            <a:avLst/>
            <a:gdLst/>
            <a:ahLst/>
            <a:cxnLst/>
            <a:rect r="r" b="b" t="t" l="l"/>
            <a:pathLst>
              <a:path h="1618043" w="1461710">
                <a:moveTo>
                  <a:pt x="0" y="0"/>
                </a:moveTo>
                <a:lnTo>
                  <a:pt x="1461711" y="0"/>
                </a:lnTo>
                <a:lnTo>
                  <a:pt x="1461711" y="1618042"/>
                </a:lnTo>
                <a:lnTo>
                  <a:pt x="0" y="1618042"/>
                </a:lnTo>
                <a:lnTo>
                  <a:pt x="0" y="0"/>
                </a:lnTo>
                <a:close/>
              </a:path>
            </a:pathLst>
          </a:custGeom>
          <a:blipFill>
            <a:blip r:embed="rId22"/>
            <a:stretch>
              <a:fillRect l="0" t="0" r="0" b="0"/>
            </a:stretch>
          </a:blipFill>
        </p:spPr>
      </p:sp>
      <p:sp>
        <p:nvSpPr>
          <p:cNvPr name="TextBox 19" id="19"/>
          <p:cNvSpPr txBox="true"/>
          <p:nvPr/>
        </p:nvSpPr>
        <p:spPr>
          <a:xfrm rot="0">
            <a:off x="2788739" y="1918149"/>
            <a:ext cx="7959578" cy="585787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marL="647711" indent="-323856" lvl="1">
              <a:lnSpc>
                <a:spcPts val="4200"/>
              </a:lnSpc>
              <a:buFont typeface="Arial"/>
              <a:buChar char="•"/>
            </a:pPr>
            <a:r>
              <a:rPr lang="en-US" sz="3000">
                <a:solidFill>
                  <a:srgbClr val="1E22AA"/>
                </a:solidFill>
                <a:latin typeface="Quicksand Medium"/>
              </a:rPr>
              <a:t> A Walrus (named ‘Thor the Walrus’)</a:t>
            </a:r>
          </a:p>
          <a:p>
            <a:pPr marL="647711" indent="-323856" lvl="1">
              <a:lnSpc>
                <a:spcPts val="4200"/>
              </a:lnSpc>
              <a:buFont typeface="Arial"/>
              <a:buChar char="•"/>
            </a:pPr>
            <a:r>
              <a:rPr lang="en-US" sz="3000">
                <a:solidFill>
                  <a:srgbClr val="1E22AA"/>
                </a:solidFill>
                <a:latin typeface="Quicksand Medium"/>
              </a:rPr>
              <a:t> You’ve Been Framed</a:t>
            </a:r>
          </a:p>
          <a:p>
            <a:pPr marL="647711" indent="-323856" lvl="1">
              <a:lnSpc>
                <a:spcPts val="4200"/>
              </a:lnSpc>
              <a:buFont typeface="Arial"/>
              <a:buChar char="•"/>
            </a:pPr>
            <a:r>
              <a:rPr lang="en-US" sz="3000">
                <a:solidFill>
                  <a:srgbClr val="1E22AA"/>
                </a:solidFill>
                <a:latin typeface="Quicksand Medium"/>
              </a:rPr>
              <a:t> David Beckham</a:t>
            </a:r>
          </a:p>
          <a:p>
            <a:pPr marL="647711" indent="-323856" lvl="1">
              <a:lnSpc>
                <a:spcPts val="4200"/>
              </a:lnSpc>
              <a:buFont typeface="Arial"/>
              <a:buChar char="•"/>
            </a:pPr>
            <a:r>
              <a:rPr lang="en-US" sz="3000">
                <a:solidFill>
                  <a:srgbClr val="1E22AA"/>
                </a:solidFill>
                <a:latin typeface="Quicksand Medium"/>
              </a:rPr>
              <a:t> Mae Muller</a:t>
            </a:r>
          </a:p>
          <a:p>
            <a:pPr marL="647711" indent="-323856" lvl="1">
              <a:lnSpc>
                <a:spcPts val="4200"/>
              </a:lnSpc>
              <a:buFont typeface="Arial"/>
              <a:buChar char="•"/>
            </a:pPr>
            <a:r>
              <a:rPr lang="en-US" sz="3000">
                <a:solidFill>
                  <a:srgbClr val="1E22AA"/>
                </a:solidFill>
                <a:latin typeface="Quicksand Medium"/>
              </a:rPr>
              <a:t> The Pyramid Stage</a:t>
            </a:r>
          </a:p>
          <a:p>
            <a:pPr marL="647711" indent="-323856" lvl="1">
              <a:lnSpc>
                <a:spcPts val="4200"/>
              </a:lnSpc>
              <a:buFont typeface="Arial"/>
              <a:buChar char="•"/>
            </a:pPr>
            <a:r>
              <a:rPr lang="en-US" sz="3000">
                <a:solidFill>
                  <a:srgbClr val="1E22AA"/>
                </a:solidFill>
                <a:latin typeface="Quicksand Medium"/>
              </a:rPr>
              <a:t> Spain 1 - 0 England</a:t>
            </a:r>
          </a:p>
          <a:p>
            <a:pPr marL="647711" indent="-323856" lvl="1">
              <a:lnSpc>
                <a:spcPts val="4200"/>
              </a:lnSpc>
              <a:buFont typeface="Arial"/>
              <a:buChar char="•"/>
            </a:pPr>
            <a:r>
              <a:rPr lang="en-US" sz="3000">
                <a:solidFill>
                  <a:srgbClr val="1E22AA"/>
                </a:solidFill>
                <a:latin typeface="Quicksand Medium"/>
              </a:rPr>
              <a:t> Vanessa Feltz</a:t>
            </a:r>
          </a:p>
          <a:p>
            <a:pPr marL="647711" indent="-323856" lvl="1">
              <a:lnSpc>
                <a:spcPts val="4200"/>
              </a:lnSpc>
              <a:buFont typeface="Arial"/>
              <a:buChar char="•"/>
            </a:pPr>
            <a:r>
              <a:rPr lang="en-US" sz="3000">
                <a:solidFill>
                  <a:srgbClr val="1E22AA"/>
                </a:solidFill>
                <a:latin typeface="Quicksand Medium"/>
              </a:rPr>
              <a:t> The Great Escaper</a:t>
            </a:r>
          </a:p>
          <a:p>
            <a:pPr marL="647711" indent="-323856" lvl="1">
              <a:lnSpc>
                <a:spcPts val="4200"/>
              </a:lnSpc>
              <a:buFont typeface="Arial"/>
              <a:buChar char="•"/>
            </a:pPr>
            <a:r>
              <a:rPr lang="en-US" sz="3000">
                <a:solidFill>
                  <a:srgbClr val="1E22AA"/>
                </a:solidFill>
                <a:latin typeface="Quicksand Medium"/>
              </a:rPr>
              <a:t> A Figure Eight</a:t>
            </a:r>
          </a:p>
          <a:p>
            <a:pPr marL="647711" indent="-323856" lvl="1">
              <a:lnSpc>
                <a:spcPts val="4200"/>
              </a:lnSpc>
              <a:buFont typeface="Arial"/>
              <a:buChar char="•"/>
            </a:pPr>
            <a:r>
              <a:rPr lang="en-US" sz="3000">
                <a:solidFill>
                  <a:srgbClr val="1E22AA"/>
                </a:solidFill>
                <a:latin typeface="Quicksand Medium"/>
              </a:rPr>
              <a:t> £1.25</a:t>
            </a:r>
          </a:p>
          <a:p>
            <a:pPr>
              <a:lnSpc>
                <a:spcPts val="4200"/>
              </a:lnSpc>
            </a:pPr>
          </a:p>
        </p:txBody>
      </p:sp>
      <p:sp>
        <p:nvSpPr>
          <p:cNvPr name="Freeform 20" id="20"/>
          <p:cNvSpPr/>
          <p:nvPr/>
        </p:nvSpPr>
        <p:spPr>
          <a:xfrm flipH="false" flipV="false" rot="0">
            <a:off x="11967518" y="0"/>
            <a:ext cx="4413130" cy="3745644"/>
          </a:xfrm>
          <a:custGeom>
            <a:avLst/>
            <a:gdLst/>
            <a:ahLst/>
            <a:cxnLst/>
            <a:rect r="r" b="b" t="t" l="l"/>
            <a:pathLst>
              <a:path h="3745644" w="4413130">
                <a:moveTo>
                  <a:pt x="0" y="0"/>
                </a:moveTo>
                <a:lnTo>
                  <a:pt x="4413130" y="0"/>
                </a:lnTo>
                <a:lnTo>
                  <a:pt x="4413130" y="3745644"/>
                </a:lnTo>
                <a:lnTo>
                  <a:pt x="0" y="3745644"/>
                </a:lnTo>
                <a:lnTo>
                  <a:pt x="0" y="0"/>
                </a:lnTo>
                <a:close/>
              </a:path>
            </a:pathLst>
          </a:custGeom>
          <a:blipFill>
            <a:blip r:embed="rId23">
              <a:extLst>
                <a:ext uri="{96DAC541-7B7A-43D3-8B79-37D633B846F1}">
                  <asvg:svgBlip xmlns:asvg="http://schemas.microsoft.com/office/drawing/2016/SVG/main" r:embed="rId24"/>
                </a:ext>
              </a:extLst>
            </a:blip>
            <a:stretch>
              <a:fillRect l="0" t="0" r="0" b="0"/>
            </a:stretch>
          </a:blipFill>
        </p:spPr>
      </p:sp>
    </p:spTree>
  </p:cSld>
  <p:clrMapOvr>
    <a:masterClrMapping/>
  </p:clrMapOvr>
</p:sld>
</file>

<file path=ppt/slides/slide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E22A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8438647" y="4498030"/>
            <a:ext cx="1410705" cy="792573"/>
          </a:xfrm>
          <a:custGeom>
            <a:avLst/>
            <a:gdLst/>
            <a:ahLst/>
            <a:cxnLst/>
            <a:rect r="r" b="b" t="t" l="l"/>
            <a:pathLst>
              <a:path h="792573" w="1410705">
                <a:moveTo>
                  <a:pt x="0" y="0"/>
                </a:moveTo>
                <a:lnTo>
                  <a:pt x="1410706" y="0"/>
                </a:lnTo>
                <a:lnTo>
                  <a:pt x="1410706" y="792573"/>
                </a:lnTo>
                <a:lnTo>
                  <a:pt x="0" y="79257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-101403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true" rot="0">
            <a:off x="8438647" y="8052097"/>
            <a:ext cx="1410705" cy="792573"/>
          </a:xfrm>
          <a:custGeom>
            <a:avLst/>
            <a:gdLst/>
            <a:ahLst/>
            <a:cxnLst/>
            <a:rect r="r" b="b" t="t" l="l"/>
            <a:pathLst>
              <a:path h="792573" w="1410705">
                <a:moveTo>
                  <a:pt x="0" y="792573"/>
                </a:moveTo>
                <a:lnTo>
                  <a:pt x="1410706" y="792573"/>
                </a:lnTo>
                <a:lnTo>
                  <a:pt x="1410706" y="0"/>
                </a:lnTo>
                <a:lnTo>
                  <a:pt x="0" y="0"/>
                </a:lnTo>
                <a:lnTo>
                  <a:pt x="0" y="792573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-101403"/>
            </a:stretch>
          </a:blipFill>
        </p:spPr>
      </p:sp>
      <p:sp>
        <p:nvSpPr>
          <p:cNvPr name="Freeform 4" id="4"/>
          <p:cNvSpPr/>
          <p:nvPr/>
        </p:nvSpPr>
        <p:spPr>
          <a:xfrm flipH="false" flipV="false" rot="0">
            <a:off x="1390321" y="1028700"/>
            <a:ext cx="1162489" cy="6393691"/>
          </a:xfrm>
          <a:custGeom>
            <a:avLst/>
            <a:gdLst/>
            <a:ahLst/>
            <a:cxnLst/>
            <a:rect r="r" b="b" t="t" l="l"/>
            <a:pathLst>
              <a:path h="6393691" w="1162489">
                <a:moveTo>
                  <a:pt x="0" y="0"/>
                </a:moveTo>
                <a:lnTo>
                  <a:pt x="1162489" y="0"/>
                </a:lnTo>
                <a:lnTo>
                  <a:pt x="1162489" y="6393691"/>
                </a:lnTo>
                <a:lnTo>
                  <a:pt x="0" y="6393691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5" id="5"/>
          <p:cNvSpPr/>
          <p:nvPr/>
        </p:nvSpPr>
        <p:spPr>
          <a:xfrm flipH="false" flipV="true" rot="0">
            <a:off x="15779241" y="2864609"/>
            <a:ext cx="1162489" cy="6393691"/>
          </a:xfrm>
          <a:custGeom>
            <a:avLst/>
            <a:gdLst/>
            <a:ahLst/>
            <a:cxnLst/>
            <a:rect r="r" b="b" t="t" l="l"/>
            <a:pathLst>
              <a:path h="6393691" w="1162489">
                <a:moveTo>
                  <a:pt x="0" y="6393691"/>
                </a:moveTo>
                <a:lnTo>
                  <a:pt x="1162489" y="6393691"/>
                </a:lnTo>
                <a:lnTo>
                  <a:pt x="1162489" y="0"/>
                </a:lnTo>
                <a:lnTo>
                  <a:pt x="0" y="0"/>
                </a:lnTo>
                <a:lnTo>
                  <a:pt x="0" y="6393691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6" id="6"/>
          <p:cNvSpPr/>
          <p:nvPr/>
        </p:nvSpPr>
        <p:spPr>
          <a:xfrm flipH="false" flipV="false" rot="0">
            <a:off x="-3000126" y="8844670"/>
            <a:ext cx="8780895" cy="6157602"/>
          </a:xfrm>
          <a:custGeom>
            <a:avLst/>
            <a:gdLst/>
            <a:ahLst/>
            <a:cxnLst/>
            <a:rect r="r" b="b" t="t" l="l"/>
            <a:pathLst>
              <a:path h="6157602" w="8780895">
                <a:moveTo>
                  <a:pt x="0" y="0"/>
                </a:moveTo>
                <a:lnTo>
                  <a:pt x="8780894" y="0"/>
                </a:lnTo>
                <a:lnTo>
                  <a:pt x="8780894" y="6157602"/>
                </a:lnTo>
                <a:lnTo>
                  <a:pt x="0" y="6157602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7" id="7"/>
          <p:cNvSpPr/>
          <p:nvPr/>
        </p:nvSpPr>
        <p:spPr>
          <a:xfrm flipH="false" flipV="false" rot="0">
            <a:off x="12192477" y="-4686993"/>
            <a:ext cx="8780895" cy="6157602"/>
          </a:xfrm>
          <a:custGeom>
            <a:avLst/>
            <a:gdLst/>
            <a:ahLst/>
            <a:cxnLst/>
            <a:rect r="r" b="b" t="t" l="l"/>
            <a:pathLst>
              <a:path h="6157602" w="8780895">
                <a:moveTo>
                  <a:pt x="0" y="0"/>
                </a:moveTo>
                <a:lnTo>
                  <a:pt x="8780895" y="0"/>
                </a:lnTo>
                <a:lnTo>
                  <a:pt x="8780895" y="6157603"/>
                </a:lnTo>
                <a:lnTo>
                  <a:pt x="0" y="6157603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8" id="8"/>
          <p:cNvSpPr/>
          <p:nvPr/>
        </p:nvSpPr>
        <p:spPr>
          <a:xfrm flipH="false" flipV="false" rot="5400000">
            <a:off x="-7438273" y="773783"/>
            <a:ext cx="12125774" cy="6290245"/>
          </a:xfrm>
          <a:custGeom>
            <a:avLst/>
            <a:gdLst/>
            <a:ahLst/>
            <a:cxnLst/>
            <a:rect r="r" b="b" t="t" l="l"/>
            <a:pathLst>
              <a:path h="6290245" w="12125774">
                <a:moveTo>
                  <a:pt x="0" y="0"/>
                </a:moveTo>
                <a:lnTo>
                  <a:pt x="12125774" y="0"/>
                </a:lnTo>
                <a:lnTo>
                  <a:pt x="12125774" y="6290246"/>
                </a:lnTo>
                <a:lnTo>
                  <a:pt x="0" y="6290246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9" id="9"/>
          <p:cNvSpPr/>
          <p:nvPr/>
        </p:nvSpPr>
        <p:spPr>
          <a:xfrm flipH="false" flipV="false" rot="5400000">
            <a:off x="13665161" y="3401674"/>
            <a:ext cx="12125774" cy="6290245"/>
          </a:xfrm>
          <a:custGeom>
            <a:avLst/>
            <a:gdLst/>
            <a:ahLst/>
            <a:cxnLst/>
            <a:rect r="r" b="b" t="t" l="l"/>
            <a:pathLst>
              <a:path h="6290245" w="12125774">
                <a:moveTo>
                  <a:pt x="0" y="0"/>
                </a:moveTo>
                <a:lnTo>
                  <a:pt x="12125773" y="0"/>
                </a:lnTo>
                <a:lnTo>
                  <a:pt x="12125773" y="6290245"/>
                </a:lnTo>
                <a:lnTo>
                  <a:pt x="0" y="6290245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0" id="10"/>
          <p:cNvSpPr/>
          <p:nvPr/>
        </p:nvSpPr>
        <p:spPr>
          <a:xfrm flipH="false" flipV="false" rot="0">
            <a:off x="13840355" y="3918906"/>
            <a:ext cx="615416" cy="927181"/>
          </a:xfrm>
          <a:custGeom>
            <a:avLst/>
            <a:gdLst/>
            <a:ahLst/>
            <a:cxnLst/>
            <a:rect r="r" b="b" t="t" l="l"/>
            <a:pathLst>
              <a:path h="927181" w="615416">
                <a:moveTo>
                  <a:pt x="0" y="0"/>
                </a:moveTo>
                <a:lnTo>
                  <a:pt x="615416" y="0"/>
                </a:lnTo>
                <a:lnTo>
                  <a:pt x="615416" y="927181"/>
                </a:lnTo>
                <a:lnTo>
                  <a:pt x="0" y="927181"/>
                </a:lnTo>
                <a:lnTo>
                  <a:pt x="0" y="0"/>
                </a:lnTo>
                <a:close/>
              </a:path>
            </a:pathLst>
          </a:custGeom>
          <a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1" id="11"/>
          <p:cNvSpPr/>
          <p:nvPr/>
        </p:nvSpPr>
        <p:spPr>
          <a:xfrm flipH="false" flipV="false" rot="0">
            <a:off x="4027270" y="4034439"/>
            <a:ext cx="615416" cy="927181"/>
          </a:xfrm>
          <a:custGeom>
            <a:avLst/>
            <a:gdLst/>
            <a:ahLst/>
            <a:cxnLst/>
            <a:rect r="r" b="b" t="t" l="l"/>
            <a:pathLst>
              <a:path h="927181" w="615416">
                <a:moveTo>
                  <a:pt x="0" y="0"/>
                </a:moveTo>
                <a:lnTo>
                  <a:pt x="615417" y="0"/>
                </a:lnTo>
                <a:lnTo>
                  <a:pt x="615417" y="927181"/>
                </a:lnTo>
                <a:lnTo>
                  <a:pt x="0" y="927181"/>
                </a:lnTo>
                <a:lnTo>
                  <a:pt x="0" y="0"/>
                </a:lnTo>
                <a:close/>
              </a:path>
            </a:pathLst>
          </a:custGeom>
          <a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2" id="12"/>
          <p:cNvSpPr/>
          <p:nvPr/>
        </p:nvSpPr>
        <p:spPr>
          <a:xfrm flipH="false" flipV="false" rot="0">
            <a:off x="8413145" y="320741"/>
            <a:ext cx="1461710" cy="1618043"/>
          </a:xfrm>
          <a:custGeom>
            <a:avLst/>
            <a:gdLst/>
            <a:ahLst/>
            <a:cxnLst/>
            <a:rect r="r" b="b" t="t" l="l"/>
            <a:pathLst>
              <a:path h="1618043" w="1461710">
                <a:moveTo>
                  <a:pt x="0" y="0"/>
                </a:moveTo>
                <a:lnTo>
                  <a:pt x="1461710" y="0"/>
                </a:lnTo>
                <a:lnTo>
                  <a:pt x="1461710" y="1618043"/>
                </a:lnTo>
                <a:lnTo>
                  <a:pt x="0" y="1618043"/>
                </a:lnTo>
                <a:lnTo>
                  <a:pt x="0" y="0"/>
                </a:lnTo>
                <a:close/>
              </a:path>
            </a:pathLst>
          </a:custGeom>
          <a:blipFill>
            <a:blip r:embed="rId12"/>
            <a:stretch>
              <a:fillRect l="0" t="0" r="0" b="0"/>
            </a:stretch>
          </a:blipFill>
        </p:spPr>
      </p:sp>
      <p:sp>
        <p:nvSpPr>
          <p:cNvPr name="TextBox 13" id="13"/>
          <p:cNvSpPr txBox="true"/>
          <p:nvPr/>
        </p:nvSpPr>
        <p:spPr>
          <a:xfrm rot="0">
            <a:off x="5522400" y="2291209"/>
            <a:ext cx="7243201" cy="174323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9854"/>
              </a:lnSpc>
            </a:pPr>
            <a:r>
              <a:rPr lang="en-US" sz="8877">
                <a:solidFill>
                  <a:srgbClr val="FFC20F"/>
                </a:solidFill>
                <a:latin typeface="Intro Rust"/>
              </a:rPr>
              <a:t>THANK YOU!</a:t>
            </a:r>
          </a:p>
        </p:txBody>
      </p:sp>
      <p:sp>
        <p:nvSpPr>
          <p:cNvPr name="TextBox 14" id="14"/>
          <p:cNvSpPr txBox="true"/>
          <p:nvPr/>
        </p:nvSpPr>
        <p:spPr>
          <a:xfrm rot="0">
            <a:off x="3378721" y="5500952"/>
            <a:ext cx="11530558" cy="202501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5460"/>
              </a:lnSpc>
            </a:pPr>
            <a:r>
              <a:rPr lang="en-US" sz="3900">
                <a:solidFill>
                  <a:srgbClr val="FFC20F"/>
                </a:solidFill>
                <a:latin typeface="Quicksand Medium"/>
              </a:rPr>
              <a:t>Hop</a:t>
            </a:r>
            <a:r>
              <a:rPr lang="en-US" sz="3900">
                <a:solidFill>
                  <a:srgbClr val="FFC20F"/>
                </a:solidFill>
                <a:latin typeface="Quicksand Medium"/>
              </a:rPr>
              <a:t>e you have fun answering these</a:t>
            </a:r>
          </a:p>
          <a:p>
            <a:pPr algn="ctr">
              <a:lnSpc>
                <a:spcPts val="5460"/>
              </a:lnSpc>
            </a:pPr>
            <a:r>
              <a:rPr lang="en-US" sz="3900">
                <a:solidFill>
                  <a:srgbClr val="FFC20F"/>
                </a:solidFill>
                <a:latin typeface="Quicksand Medium"/>
              </a:rPr>
              <a:t>questions. How many points </a:t>
            </a:r>
          </a:p>
          <a:p>
            <a:pPr algn="ctr">
              <a:lnSpc>
                <a:spcPts val="5460"/>
              </a:lnSpc>
            </a:pPr>
            <a:r>
              <a:rPr lang="en-US" sz="3900">
                <a:solidFill>
                  <a:srgbClr val="FFC20F"/>
                </a:solidFill>
                <a:latin typeface="Quicksand Medium"/>
              </a:rPr>
              <a:t>that you get?</a:t>
            </a:r>
          </a:p>
        </p:txBody>
      </p:sp>
    </p:spTree>
  </p:cSld>
  <p:clrMapOvr>
    <a:masterClrMapping/>
  </p:clrMapOvr>
</p:sld>
</file>

<file path=ppt/slides/slide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E22A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-6656549" y="1028700"/>
            <a:ext cx="11122035" cy="4462717"/>
          </a:xfrm>
          <a:custGeom>
            <a:avLst/>
            <a:gdLst/>
            <a:ahLst/>
            <a:cxnLst/>
            <a:rect r="r" b="b" t="t" l="l"/>
            <a:pathLst>
              <a:path h="4462717" w="11122035">
                <a:moveTo>
                  <a:pt x="0" y="0"/>
                </a:moveTo>
                <a:lnTo>
                  <a:pt x="11122035" y="0"/>
                </a:lnTo>
                <a:lnTo>
                  <a:pt x="11122035" y="4462717"/>
                </a:lnTo>
                <a:lnTo>
                  <a:pt x="0" y="4462717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3" id="3"/>
          <p:cNvSpPr txBox="true"/>
          <p:nvPr/>
        </p:nvSpPr>
        <p:spPr>
          <a:xfrm rot="0">
            <a:off x="3818426" y="5190956"/>
            <a:ext cx="10651149" cy="260159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5180"/>
              </a:lnSpc>
            </a:pPr>
            <a:r>
              <a:rPr lang="en-US" sz="3700">
                <a:solidFill>
                  <a:srgbClr val="FFC20F"/>
                </a:solidFill>
                <a:latin typeface="Quicksand Medium"/>
              </a:rPr>
              <a:t>From everyone here at ACT, thank you </a:t>
            </a:r>
          </a:p>
          <a:p>
            <a:pPr algn="ctr">
              <a:lnSpc>
                <a:spcPts val="5180"/>
              </a:lnSpc>
            </a:pPr>
            <a:r>
              <a:rPr lang="en-US" sz="3700">
                <a:solidFill>
                  <a:srgbClr val="FFC20F"/>
                </a:solidFill>
                <a:latin typeface="Quicksand Medium"/>
              </a:rPr>
              <a:t>for your generous support</a:t>
            </a:r>
            <a:r>
              <a:rPr lang="en-US" sz="3700">
                <a:solidFill>
                  <a:srgbClr val="FFC20F"/>
                </a:solidFill>
                <a:latin typeface="Quicksand Medium"/>
              </a:rPr>
              <a:t>. </a:t>
            </a:r>
          </a:p>
          <a:p>
            <a:pPr algn="ctr">
              <a:lnSpc>
                <a:spcPts val="5180"/>
              </a:lnSpc>
            </a:pPr>
            <a:r>
              <a:rPr lang="en-US" sz="3700">
                <a:solidFill>
                  <a:srgbClr val="FFC20F"/>
                </a:solidFill>
                <a:latin typeface="Quicksand Medium"/>
              </a:rPr>
              <a:t>May your Christmas be filled with love, </a:t>
            </a:r>
          </a:p>
          <a:p>
            <a:pPr algn="ctr">
              <a:lnSpc>
                <a:spcPts val="5180"/>
              </a:lnSpc>
            </a:pPr>
            <a:r>
              <a:rPr lang="en-US" sz="3700">
                <a:solidFill>
                  <a:srgbClr val="FFC20F"/>
                </a:solidFill>
                <a:latin typeface="Quicksand Medium"/>
              </a:rPr>
              <a:t>joy, and prosperity!</a:t>
            </a:r>
          </a:p>
        </p:txBody>
      </p:sp>
      <p:sp>
        <p:nvSpPr>
          <p:cNvPr name="Freeform 4" id="4"/>
          <p:cNvSpPr/>
          <p:nvPr/>
        </p:nvSpPr>
        <p:spPr>
          <a:xfrm flipH="false" flipV="false" rot="0">
            <a:off x="-7174024" y="8026024"/>
            <a:ext cx="13049969" cy="3071061"/>
          </a:xfrm>
          <a:custGeom>
            <a:avLst/>
            <a:gdLst/>
            <a:ahLst/>
            <a:cxnLst/>
            <a:rect r="r" b="b" t="t" l="l"/>
            <a:pathLst>
              <a:path h="3071061" w="13049969">
                <a:moveTo>
                  <a:pt x="0" y="0"/>
                </a:moveTo>
                <a:lnTo>
                  <a:pt x="13049968" y="0"/>
                </a:lnTo>
                <a:lnTo>
                  <a:pt x="13049968" y="3071061"/>
                </a:lnTo>
                <a:lnTo>
                  <a:pt x="0" y="3071061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-197984"/>
            </a:stretch>
          </a:blipFill>
        </p:spPr>
      </p:sp>
      <p:sp>
        <p:nvSpPr>
          <p:cNvPr name="Freeform 5" id="5"/>
          <p:cNvSpPr/>
          <p:nvPr/>
        </p:nvSpPr>
        <p:spPr>
          <a:xfrm flipH="false" flipV="false" rot="0">
            <a:off x="1597538" y="6915749"/>
            <a:ext cx="3562366" cy="6817925"/>
          </a:xfrm>
          <a:custGeom>
            <a:avLst/>
            <a:gdLst/>
            <a:ahLst/>
            <a:cxnLst/>
            <a:rect r="r" b="b" t="t" l="l"/>
            <a:pathLst>
              <a:path h="6817925" w="3562366">
                <a:moveTo>
                  <a:pt x="0" y="0"/>
                </a:moveTo>
                <a:lnTo>
                  <a:pt x="3562366" y="0"/>
                </a:lnTo>
                <a:lnTo>
                  <a:pt x="3562366" y="6817925"/>
                </a:lnTo>
                <a:lnTo>
                  <a:pt x="0" y="6817925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6" id="6"/>
          <p:cNvSpPr/>
          <p:nvPr/>
        </p:nvSpPr>
        <p:spPr>
          <a:xfrm flipH="false" flipV="false" rot="0">
            <a:off x="2766617" y="6167583"/>
            <a:ext cx="1224208" cy="1172179"/>
          </a:xfrm>
          <a:custGeom>
            <a:avLst/>
            <a:gdLst/>
            <a:ahLst/>
            <a:cxnLst/>
            <a:rect r="r" b="b" t="t" l="l"/>
            <a:pathLst>
              <a:path h="1172179" w="1224208">
                <a:moveTo>
                  <a:pt x="0" y="0"/>
                </a:moveTo>
                <a:lnTo>
                  <a:pt x="1224208" y="0"/>
                </a:lnTo>
                <a:lnTo>
                  <a:pt x="1224208" y="1172179"/>
                </a:lnTo>
                <a:lnTo>
                  <a:pt x="0" y="1172179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7" id="7"/>
          <p:cNvSpPr/>
          <p:nvPr/>
        </p:nvSpPr>
        <p:spPr>
          <a:xfrm flipH="false" flipV="false" rot="0">
            <a:off x="12275129" y="8026024"/>
            <a:ext cx="13049969" cy="3071061"/>
          </a:xfrm>
          <a:custGeom>
            <a:avLst/>
            <a:gdLst/>
            <a:ahLst/>
            <a:cxnLst/>
            <a:rect r="r" b="b" t="t" l="l"/>
            <a:pathLst>
              <a:path h="3071061" w="13049969">
                <a:moveTo>
                  <a:pt x="0" y="0"/>
                </a:moveTo>
                <a:lnTo>
                  <a:pt x="13049969" y="0"/>
                </a:lnTo>
                <a:lnTo>
                  <a:pt x="13049969" y="3071061"/>
                </a:lnTo>
                <a:lnTo>
                  <a:pt x="0" y="3071061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-197984"/>
            </a:stretch>
          </a:blipFill>
        </p:spPr>
      </p:sp>
      <p:sp>
        <p:nvSpPr>
          <p:cNvPr name="Freeform 8" id="8"/>
          <p:cNvSpPr/>
          <p:nvPr/>
        </p:nvSpPr>
        <p:spPr>
          <a:xfrm flipH="false" flipV="false" rot="0">
            <a:off x="13128096" y="6915749"/>
            <a:ext cx="3562366" cy="6817925"/>
          </a:xfrm>
          <a:custGeom>
            <a:avLst/>
            <a:gdLst/>
            <a:ahLst/>
            <a:cxnLst/>
            <a:rect r="r" b="b" t="t" l="l"/>
            <a:pathLst>
              <a:path h="6817925" w="3562366">
                <a:moveTo>
                  <a:pt x="0" y="0"/>
                </a:moveTo>
                <a:lnTo>
                  <a:pt x="3562366" y="0"/>
                </a:lnTo>
                <a:lnTo>
                  <a:pt x="3562366" y="6817925"/>
                </a:lnTo>
                <a:lnTo>
                  <a:pt x="0" y="6817925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9" id="9"/>
          <p:cNvSpPr/>
          <p:nvPr/>
        </p:nvSpPr>
        <p:spPr>
          <a:xfrm flipH="false" flipV="false" rot="0">
            <a:off x="14297175" y="6167583"/>
            <a:ext cx="1224208" cy="1172179"/>
          </a:xfrm>
          <a:custGeom>
            <a:avLst/>
            <a:gdLst/>
            <a:ahLst/>
            <a:cxnLst/>
            <a:rect r="r" b="b" t="t" l="l"/>
            <a:pathLst>
              <a:path h="1172179" w="1224208">
                <a:moveTo>
                  <a:pt x="0" y="0"/>
                </a:moveTo>
                <a:lnTo>
                  <a:pt x="1224208" y="0"/>
                </a:lnTo>
                <a:lnTo>
                  <a:pt x="1224208" y="1172179"/>
                </a:lnTo>
                <a:lnTo>
                  <a:pt x="0" y="1172179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0" id="10"/>
          <p:cNvSpPr/>
          <p:nvPr/>
        </p:nvSpPr>
        <p:spPr>
          <a:xfrm flipH="true" flipV="false" rot="0">
            <a:off x="13735418" y="1028700"/>
            <a:ext cx="11122035" cy="4462717"/>
          </a:xfrm>
          <a:custGeom>
            <a:avLst/>
            <a:gdLst/>
            <a:ahLst/>
            <a:cxnLst/>
            <a:rect r="r" b="b" t="t" l="l"/>
            <a:pathLst>
              <a:path h="4462717" w="11122035">
                <a:moveTo>
                  <a:pt x="11122036" y="0"/>
                </a:moveTo>
                <a:lnTo>
                  <a:pt x="0" y="0"/>
                </a:lnTo>
                <a:lnTo>
                  <a:pt x="0" y="4462717"/>
                </a:lnTo>
                <a:lnTo>
                  <a:pt x="11122036" y="4462717"/>
                </a:lnTo>
                <a:lnTo>
                  <a:pt x="11122036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1" id="11"/>
          <p:cNvSpPr/>
          <p:nvPr/>
        </p:nvSpPr>
        <p:spPr>
          <a:xfrm flipH="false" flipV="false" rot="0">
            <a:off x="3279242" y="1295920"/>
            <a:ext cx="1880662" cy="1964138"/>
          </a:xfrm>
          <a:custGeom>
            <a:avLst/>
            <a:gdLst/>
            <a:ahLst/>
            <a:cxnLst/>
            <a:rect r="r" b="b" t="t" l="l"/>
            <a:pathLst>
              <a:path h="1964138" w="1880662">
                <a:moveTo>
                  <a:pt x="0" y="0"/>
                </a:moveTo>
                <a:lnTo>
                  <a:pt x="1880662" y="0"/>
                </a:lnTo>
                <a:lnTo>
                  <a:pt x="1880662" y="1964138"/>
                </a:lnTo>
                <a:lnTo>
                  <a:pt x="0" y="1964138"/>
                </a:lnTo>
                <a:lnTo>
                  <a:pt x="0" y="0"/>
                </a:lnTo>
                <a:close/>
              </a:path>
            </a:pathLst>
          </a:custGeom>
          <a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12" id="12"/>
          <p:cNvSpPr txBox="true"/>
          <p:nvPr/>
        </p:nvSpPr>
        <p:spPr>
          <a:xfrm rot="0">
            <a:off x="6854341" y="1084659"/>
            <a:ext cx="4747565" cy="167304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1630"/>
              </a:lnSpc>
            </a:pPr>
            <a:r>
              <a:rPr lang="en-US" sz="10477">
                <a:solidFill>
                  <a:srgbClr val="FFC20F"/>
                </a:solidFill>
                <a:latin typeface="Intro Rust"/>
              </a:rPr>
              <a:t>MERRY</a:t>
            </a:r>
          </a:p>
        </p:txBody>
      </p:sp>
      <p:sp>
        <p:nvSpPr>
          <p:cNvPr name="TextBox 13" id="13"/>
          <p:cNvSpPr txBox="true"/>
          <p:nvPr/>
        </p:nvSpPr>
        <p:spPr>
          <a:xfrm rot="0">
            <a:off x="4972171" y="2567087"/>
            <a:ext cx="8323947" cy="202891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1630"/>
              </a:lnSpc>
            </a:pPr>
            <a:r>
              <a:rPr lang="en-US" sz="10477">
                <a:solidFill>
                  <a:srgbClr val="FFC20F"/>
                </a:solidFill>
                <a:latin typeface="Intro Rust"/>
              </a:rPr>
              <a:t>CHRISTMAS</a:t>
            </a:r>
          </a:p>
        </p:txBody>
      </p:sp>
      <p:sp>
        <p:nvSpPr>
          <p:cNvPr name="Freeform 14" id="14"/>
          <p:cNvSpPr/>
          <p:nvPr/>
        </p:nvSpPr>
        <p:spPr>
          <a:xfrm flipH="false" flipV="false" rot="0">
            <a:off x="13028617" y="1295920"/>
            <a:ext cx="1880662" cy="1964138"/>
          </a:xfrm>
          <a:custGeom>
            <a:avLst/>
            <a:gdLst/>
            <a:ahLst/>
            <a:cxnLst/>
            <a:rect r="r" b="b" t="t" l="l"/>
            <a:pathLst>
              <a:path h="1964138" w="1880662">
                <a:moveTo>
                  <a:pt x="0" y="0"/>
                </a:moveTo>
                <a:lnTo>
                  <a:pt x="1880662" y="0"/>
                </a:lnTo>
                <a:lnTo>
                  <a:pt x="1880662" y="1964138"/>
                </a:lnTo>
                <a:lnTo>
                  <a:pt x="0" y="1964138"/>
                </a:lnTo>
                <a:lnTo>
                  <a:pt x="0" y="0"/>
                </a:lnTo>
                <a:close/>
              </a:path>
            </a:pathLst>
          </a:custGeom>
          <a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5" id="15"/>
          <p:cNvSpPr/>
          <p:nvPr/>
        </p:nvSpPr>
        <p:spPr>
          <a:xfrm flipH="false" flipV="false" rot="0">
            <a:off x="8497268" y="8449775"/>
            <a:ext cx="1461710" cy="1618043"/>
          </a:xfrm>
          <a:custGeom>
            <a:avLst/>
            <a:gdLst/>
            <a:ahLst/>
            <a:cxnLst/>
            <a:rect r="r" b="b" t="t" l="l"/>
            <a:pathLst>
              <a:path h="1618043" w="1461710">
                <a:moveTo>
                  <a:pt x="0" y="0"/>
                </a:moveTo>
                <a:lnTo>
                  <a:pt x="1461711" y="0"/>
                </a:lnTo>
                <a:lnTo>
                  <a:pt x="1461711" y="1618043"/>
                </a:lnTo>
                <a:lnTo>
                  <a:pt x="0" y="1618043"/>
                </a:lnTo>
                <a:lnTo>
                  <a:pt x="0" y="0"/>
                </a:lnTo>
                <a:close/>
              </a:path>
            </a:pathLst>
          </a:custGeom>
          <a:blipFill>
            <a:blip r:embed="rId12"/>
            <a:stretch>
              <a:fillRect l="0" t="0" r="0" b="0"/>
            </a:stretch>
          </a:blipFill>
        </p:spPr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terms:created xsi:type="dcterms:W3CDTF">2006-08-16T00:00:00Z</dcterms:created>
  <dc:identifier>DAFzkOkTSvA</dc:identifier>
  <dcterms:modified xsi:type="dcterms:W3CDTF">2011-08-01T06:04:30Z</dcterms:modified>
  <cp:revision>1</cp:revision>
  <dc:title>Big ACT Quiz of The Year Answers</dc:title>
</cp:coreProperties>
</file>